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34" r:id="rId1"/>
  </p:sldMasterIdLst>
  <p:notesMasterIdLst>
    <p:notesMasterId r:id="rId17"/>
  </p:notesMasterIdLst>
  <p:handoutMasterIdLst>
    <p:handoutMasterId r:id="rId18"/>
  </p:handoutMasterIdLst>
  <p:sldIdLst>
    <p:sldId id="256" r:id="rId2"/>
    <p:sldId id="286" r:id="rId3"/>
    <p:sldId id="287" r:id="rId4"/>
    <p:sldId id="320" r:id="rId5"/>
    <p:sldId id="285" r:id="rId6"/>
    <p:sldId id="288" r:id="rId7"/>
    <p:sldId id="295" r:id="rId8"/>
    <p:sldId id="259" r:id="rId9"/>
    <p:sldId id="257" r:id="rId10"/>
    <p:sldId id="258" r:id="rId11"/>
    <p:sldId id="308" r:id="rId12"/>
    <p:sldId id="277" r:id="rId13"/>
    <p:sldId id="281" r:id="rId14"/>
    <p:sldId id="278" r:id="rId15"/>
    <p:sldId id="321" r:id="rId16"/>
  </p:sldIdLst>
  <p:sldSz cx="9144000" cy="6858000" type="screen4x3"/>
  <p:notesSz cx="6799263" cy="9929813"/>
  <p:defaultTextStyle>
    <a:defPPr>
      <a:defRPr lang="en-US"/>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55" autoAdjust="0"/>
    <p:restoredTop sz="75074" autoAdjust="0"/>
  </p:normalViewPr>
  <p:slideViewPr>
    <p:cSldViewPr>
      <p:cViewPr varScale="1">
        <p:scale>
          <a:sx n="63" d="100"/>
          <a:sy n="63" d="100"/>
        </p:scale>
        <p:origin x="2222"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840AADE-419C-4D34-9D06-BC4D23A72CED}"/>
              </a:ext>
            </a:extLst>
          </p:cNvPr>
          <p:cNvSpPr>
            <a:spLocks noGrp="1"/>
          </p:cNvSpPr>
          <p:nvPr>
            <p:ph type="hdr" sz="quarter"/>
          </p:nvPr>
        </p:nvSpPr>
        <p:spPr bwMode="auto">
          <a:xfrm>
            <a:off x="0" y="0"/>
            <a:ext cx="2946400" cy="495300"/>
          </a:xfrm>
          <a:prstGeom prst="rect">
            <a:avLst/>
          </a:prstGeom>
          <a:noFill/>
          <a:ln w="9525">
            <a:noFill/>
            <a:miter lim="800000"/>
            <a:headEnd/>
            <a:tailEnd/>
          </a:ln>
        </p:spPr>
        <p:txBody>
          <a:bodyPr vert="horz" wrap="square" lIns="91023" tIns="45511" rIns="91023" bIns="45511" numCol="1" anchor="t" anchorCtr="0" compatLnSpc="1">
            <a:prstTxWarp prst="textNoShape">
              <a:avLst/>
            </a:prstTxWarp>
          </a:bodyPr>
          <a:lstStyle>
            <a:lvl1pPr defTabSz="909638" eaLnBrk="1" hangingPunct="1">
              <a:defRPr sz="1200">
                <a:latin typeface="Arial" charset="0"/>
              </a:defRPr>
            </a:lvl1pPr>
          </a:lstStyle>
          <a:p>
            <a:pPr>
              <a:defRPr/>
            </a:pPr>
            <a:endParaRPr lang="en-US" altLang="en-US"/>
          </a:p>
        </p:txBody>
      </p:sp>
      <p:sp>
        <p:nvSpPr>
          <p:cNvPr id="3" name="Date Placeholder 2">
            <a:extLst>
              <a:ext uri="{FF2B5EF4-FFF2-40B4-BE49-F238E27FC236}">
                <a16:creationId xmlns:a16="http://schemas.microsoft.com/office/drawing/2014/main" id="{11739D5C-380A-46F2-8D8A-EC5C8459A5E2}"/>
              </a:ext>
            </a:extLst>
          </p:cNvPr>
          <p:cNvSpPr>
            <a:spLocks noGrp="1"/>
          </p:cNvSpPr>
          <p:nvPr>
            <p:ph type="dt" sz="quarter" idx="1"/>
          </p:nvPr>
        </p:nvSpPr>
        <p:spPr bwMode="auto">
          <a:xfrm>
            <a:off x="3851275" y="0"/>
            <a:ext cx="2946400" cy="495300"/>
          </a:xfrm>
          <a:prstGeom prst="rect">
            <a:avLst/>
          </a:prstGeom>
          <a:noFill/>
          <a:ln w="9525">
            <a:noFill/>
            <a:miter lim="800000"/>
            <a:headEnd/>
            <a:tailEnd/>
          </a:ln>
        </p:spPr>
        <p:txBody>
          <a:bodyPr vert="horz" wrap="square" lIns="91023" tIns="45511" rIns="91023" bIns="45511" numCol="1" anchor="t" anchorCtr="0" compatLnSpc="1">
            <a:prstTxWarp prst="textNoShape">
              <a:avLst/>
            </a:prstTxWarp>
          </a:bodyPr>
          <a:lstStyle>
            <a:lvl1pPr algn="r" defTabSz="909638" eaLnBrk="1" hangingPunct="1">
              <a:defRPr sz="1200">
                <a:latin typeface="Arial" charset="0"/>
              </a:defRPr>
            </a:lvl1pPr>
          </a:lstStyle>
          <a:p>
            <a:pPr>
              <a:defRPr/>
            </a:pPr>
            <a:fld id="{00A5C095-B958-47AD-B1F4-734E6AEEEC10}" type="datetimeFigureOut">
              <a:rPr lang="en-US" altLang="en-US"/>
              <a:pPr>
                <a:defRPr/>
              </a:pPr>
              <a:t>9/19/2024</a:t>
            </a:fld>
            <a:endParaRPr lang="en-US" altLang="en-US"/>
          </a:p>
        </p:txBody>
      </p:sp>
      <p:sp>
        <p:nvSpPr>
          <p:cNvPr id="4" name="Footer Placeholder 3">
            <a:extLst>
              <a:ext uri="{FF2B5EF4-FFF2-40B4-BE49-F238E27FC236}">
                <a16:creationId xmlns:a16="http://schemas.microsoft.com/office/drawing/2014/main" id="{ECD661F9-9A34-4C19-8AD6-62D048A72B0B}"/>
              </a:ext>
            </a:extLst>
          </p:cNvPr>
          <p:cNvSpPr>
            <a:spLocks noGrp="1"/>
          </p:cNvSpPr>
          <p:nvPr>
            <p:ph type="ftr" sz="quarter" idx="2"/>
          </p:nvPr>
        </p:nvSpPr>
        <p:spPr bwMode="auto">
          <a:xfrm>
            <a:off x="0" y="9432925"/>
            <a:ext cx="2946400" cy="495300"/>
          </a:xfrm>
          <a:prstGeom prst="rect">
            <a:avLst/>
          </a:prstGeom>
          <a:noFill/>
          <a:ln w="9525">
            <a:noFill/>
            <a:miter lim="800000"/>
            <a:headEnd/>
            <a:tailEnd/>
          </a:ln>
        </p:spPr>
        <p:txBody>
          <a:bodyPr vert="horz" wrap="square" lIns="91023" tIns="45511" rIns="91023" bIns="45511" numCol="1" anchor="b" anchorCtr="0" compatLnSpc="1">
            <a:prstTxWarp prst="textNoShape">
              <a:avLst/>
            </a:prstTxWarp>
          </a:bodyPr>
          <a:lstStyle>
            <a:lvl1pPr defTabSz="909638" eaLnBrk="1" hangingPunct="1">
              <a:defRPr sz="1200">
                <a:latin typeface="Arial" charset="0"/>
              </a:defRPr>
            </a:lvl1pPr>
          </a:lstStyle>
          <a:p>
            <a:pPr>
              <a:defRPr/>
            </a:pPr>
            <a:endParaRPr lang="en-US" altLang="en-US"/>
          </a:p>
        </p:txBody>
      </p:sp>
      <p:sp>
        <p:nvSpPr>
          <p:cNvPr id="5" name="Slide Number Placeholder 4">
            <a:extLst>
              <a:ext uri="{FF2B5EF4-FFF2-40B4-BE49-F238E27FC236}">
                <a16:creationId xmlns:a16="http://schemas.microsoft.com/office/drawing/2014/main" id="{B65CD4EA-8AF4-481C-A90D-F5AC11FB2ED4}"/>
              </a:ext>
            </a:extLst>
          </p:cNvPr>
          <p:cNvSpPr>
            <a:spLocks noGrp="1"/>
          </p:cNvSpPr>
          <p:nvPr>
            <p:ph type="sldNum" sz="quarter" idx="3"/>
          </p:nvPr>
        </p:nvSpPr>
        <p:spPr bwMode="auto">
          <a:xfrm>
            <a:off x="3851275" y="9432925"/>
            <a:ext cx="2946400" cy="495300"/>
          </a:xfrm>
          <a:prstGeom prst="rect">
            <a:avLst/>
          </a:prstGeom>
          <a:noFill/>
          <a:ln w="9525">
            <a:noFill/>
            <a:miter lim="800000"/>
            <a:headEnd/>
            <a:tailEnd/>
          </a:ln>
        </p:spPr>
        <p:txBody>
          <a:bodyPr vert="horz" wrap="square" lIns="91023" tIns="45511" rIns="91023" bIns="45511" numCol="1" anchor="b" anchorCtr="0" compatLnSpc="1">
            <a:prstTxWarp prst="textNoShape">
              <a:avLst/>
            </a:prstTxWarp>
          </a:bodyPr>
          <a:lstStyle>
            <a:lvl1pPr algn="r" defTabSz="909638" eaLnBrk="1" hangingPunct="1">
              <a:defRPr sz="1200">
                <a:latin typeface="Calibri" panose="020F0502020204030204" pitchFamily="34" charset="0"/>
              </a:defRPr>
            </a:lvl1pPr>
          </a:lstStyle>
          <a:p>
            <a:fld id="{82DEEB8D-2ED4-46B0-8C92-BFD628174CFD}" type="slidenum">
              <a:rPr lang="en-US" altLang="en-US"/>
              <a:pPr/>
              <a:t>‹#›</a:t>
            </a:fld>
            <a:endParaRPr lang="en-US" altLang="en-US"/>
          </a:p>
        </p:txBody>
      </p:sp>
    </p:spTree>
    <p:extLst>
      <p:ext uri="{BB962C8B-B14F-4D97-AF65-F5344CB8AC3E}">
        <p14:creationId xmlns:p14="http://schemas.microsoft.com/office/powerpoint/2010/main" val="2653828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7A1AA26-E906-49B2-9ACC-7827B04E816D}"/>
              </a:ext>
            </a:extLst>
          </p:cNvPr>
          <p:cNvSpPr>
            <a:spLocks noGrp="1"/>
          </p:cNvSpPr>
          <p:nvPr>
            <p:ph type="hdr" sz="quarter"/>
          </p:nvPr>
        </p:nvSpPr>
        <p:spPr>
          <a:xfrm>
            <a:off x="0" y="0"/>
            <a:ext cx="2946400" cy="496888"/>
          </a:xfrm>
          <a:prstGeom prst="rect">
            <a:avLst/>
          </a:prstGeom>
        </p:spPr>
        <p:txBody>
          <a:bodyPr vert="horz" wrap="square" lIns="90462" tIns="45231" rIns="90462" bIns="45231" numCol="1" anchor="t" anchorCtr="0" compatLnSpc="1">
            <a:prstTxWarp prst="textNoShape">
              <a:avLst/>
            </a:prstTxWarp>
          </a:bodyPr>
          <a:lstStyle>
            <a:lvl1pPr eaLnBrk="1" hangingPunct="1">
              <a:defRPr sz="1200"/>
            </a:lvl1pPr>
          </a:lstStyle>
          <a:p>
            <a:pPr>
              <a:defRPr/>
            </a:pPr>
            <a:endParaRPr lang="en-GB" altLang="en-US"/>
          </a:p>
        </p:txBody>
      </p:sp>
      <p:sp>
        <p:nvSpPr>
          <p:cNvPr id="3" name="Date Placeholder 2">
            <a:extLst>
              <a:ext uri="{FF2B5EF4-FFF2-40B4-BE49-F238E27FC236}">
                <a16:creationId xmlns:a16="http://schemas.microsoft.com/office/drawing/2014/main" id="{27119A4D-4935-4B4D-8B04-C87A3230E2DC}"/>
              </a:ext>
            </a:extLst>
          </p:cNvPr>
          <p:cNvSpPr>
            <a:spLocks noGrp="1"/>
          </p:cNvSpPr>
          <p:nvPr>
            <p:ph type="dt" idx="1"/>
          </p:nvPr>
        </p:nvSpPr>
        <p:spPr>
          <a:xfrm>
            <a:off x="3851275" y="0"/>
            <a:ext cx="2946400" cy="496888"/>
          </a:xfrm>
          <a:prstGeom prst="rect">
            <a:avLst/>
          </a:prstGeom>
        </p:spPr>
        <p:txBody>
          <a:bodyPr vert="horz" wrap="square" lIns="90462" tIns="45231" rIns="90462" bIns="45231" numCol="1" anchor="t" anchorCtr="0" compatLnSpc="1">
            <a:prstTxWarp prst="textNoShape">
              <a:avLst/>
            </a:prstTxWarp>
          </a:bodyPr>
          <a:lstStyle>
            <a:lvl1pPr algn="r" eaLnBrk="1" hangingPunct="1">
              <a:defRPr sz="1200"/>
            </a:lvl1pPr>
          </a:lstStyle>
          <a:p>
            <a:pPr>
              <a:defRPr/>
            </a:pPr>
            <a:fld id="{72F326D7-03CA-493A-8418-655A48CB952A}" type="datetimeFigureOut">
              <a:rPr lang="en-GB" altLang="en-US"/>
              <a:pPr>
                <a:defRPr/>
              </a:pPr>
              <a:t>19/09/2024</a:t>
            </a:fld>
            <a:endParaRPr lang="en-GB" altLang="en-US"/>
          </a:p>
        </p:txBody>
      </p:sp>
      <p:sp>
        <p:nvSpPr>
          <p:cNvPr id="4" name="Slide Image Placeholder 3">
            <a:extLst>
              <a:ext uri="{FF2B5EF4-FFF2-40B4-BE49-F238E27FC236}">
                <a16:creationId xmlns:a16="http://schemas.microsoft.com/office/drawing/2014/main" id="{5516A43D-72C2-4329-A3B9-1A4E186FAF7D}"/>
              </a:ext>
            </a:extLst>
          </p:cNvPr>
          <p:cNvSpPr>
            <a:spLocks noGrp="1" noRot="1" noChangeAspect="1"/>
          </p:cNvSpPr>
          <p:nvPr>
            <p:ph type="sldImg" idx="2"/>
          </p:nvPr>
        </p:nvSpPr>
        <p:spPr>
          <a:xfrm>
            <a:off x="1166813" y="1241425"/>
            <a:ext cx="4465637" cy="3351213"/>
          </a:xfrm>
          <a:prstGeom prst="rect">
            <a:avLst/>
          </a:prstGeom>
          <a:noFill/>
          <a:ln w="12700">
            <a:solidFill>
              <a:prstClr val="black"/>
            </a:solidFill>
          </a:ln>
        </p:spPr>
        <p:txBody>
          <a:bodyPr vert="horz" lIns="90462" tIns="45231" rIns="90462" bIns="45231" rtlCol="0" anchor="ctr"/>
          <a:lstStyle/>
          <a:p>
            <a:pPr lvl="0"/>
            <a:endParaRPr lang="en-GB" noProof="0"/>
          </a:p>
        </p:txBody>
      </p:sp>
      <p:sp>
        <p:nvSpPr>
          <p:cNvPr id="5" name="Notes Placeholder 4">
            <a:extLst>
              <a:ext uri="{FF2B5EF4-FFF2-40B4-BE49-F238E27FC236}">
                <a16:creationId xmlns:a16="http://schemas.microsoft.com/office/drawing/2014/main" id="{331E2283-5364-4475-8A07-7CD359CFAD09}"/>
              </a:ext>
            </a:extLst>
          </p:cNvPr>
          <p:cNvSpPr>
            <a:spLocks noGrp="1"/>
          </p:cNvSpPr>
          <p:nvPr>
            <p:ph type="body" sz="quarter" idx="3"/>
          </p:nvPr>
        </p:nvSpPr>
        <p:spPr>
          <a:xfrm>
            <a:off x="679450" y="4779963"/>
            <a:ext cx="5440363" cy="3908425"/>
          </a:xfrm>
          <a:prstGeom prst="rect">
            <a:avLst/>
          </a:prstGeom>
        </p:spPr>
        <p:txBody>
          <a:bodyPr vert="horz" wrap="square" lIns="90462" tIns="45231" rIns="90462" bIns="45231" numCol="1" anchor="t" anchorCtr="0" compatLnSpc="1">
            <a:prstTxWarp prst="textNoShape">
              <a:avLst/>
            </a:prstTxWarp>
          </a:bodyPr>
          <a:lstStyle/>
          <a:p>
            <a:pPr lvl="0"/>
            <a:r>
              <a:rPr lang="en-US" altLang="en-US" noProof="0"/>
              <a:t>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endParaRPr lang="en-GB" altLang="en-US" noProof="0"/>
          </a:p>
        </p:txBody>
      </p:sp>
      <p:sp>
        <p:nvSpPr>
          <p:cNvPr id="6" name="Footer Placeholder 5">
            <a:extLst>
              <a:ext uri="{FF2B5EF4-FFF2-40B4-BE49-F238E27FC236}">
                <a16:creationId xmlns:a16="http://schemas.microsoft.com/office/drawing/2014/main" id="{B6A3378D-2AA7-4924-BBC9-8A0EC1902F52}"/>
              </a:ext>
            </a:extLst>
          </p:cNvPr>
          <p:cNvSpPr>
            <a:spLocks noGrp="1"/>
          </p:cNvSpPr>
          <p:nvPr>
            <p:ph type="ftr" sz="quarter" idx="4"/>
          </p:nvPr>
        </p:nvSpPr>
        <p:spPr>
          <a:xfrm>
            <a:off x="0" y="9432925"/>
            <a:ext cx="2946400" cy="496888"/>
          </a:xfrm>
          <a:prstGeom prst="rect">
            <a:avLst/>
          </a:prstGeom>
        </p:spPr>
        <p:txBody>
          <a:bodyPr vert="horz" wrap="square" lIns="90462" tIns="45231" rIns="90462" bIns="45231" numCol="1" anchor="b" anchorCtr="0" compatLnSpc="1">
            <a:prstTxWarp prst="textNoShape">
              <a:avLst/>
            </a:prstTxWarp>
          </a:bodyPr>
          <a:lstStyle>
            <a:lvl1pPr eaLnBrk="1" hangingPunct="1">
              <a:defRPr sz="1200"/>
            </a:lvl1pPr>
          </a:lstStyle>
          <a:p>
            <a:pPr>
              <a:defRPr/>
            </a:pPr>
            <a:endParaRPr lang="en-GB" altLang="en-US"/>
          </a:p>
        </p:txBody>
      </p:sp>
      <p:sp>
        <p:nvSpPr>
          <p:cNvPr id="7" name="Slide Number Placeholder 6">
            <a:extLst>
              <a:ext uri="{FF2B5EF4-FFF2-40B4-BE49-F238E27FC236}">
                <a16:creationId xmlns:a16="http://schemas.microsoft.com/office/drawing/2014/main" id="{CE49E154-DD4F-4238-8459-2FBC91F6168D}"/>
              </a:ext>
            </a:extLst>
          </p:cNvPr>
          <p:cNvSpPr>
            <a:spLocks noGrp="1"/>
          </p:cNvSpPr>
          <p:nvPr>
            <p:ph type="sldNum" sz="quarter" idx="5"/>
          </p:nvPr>
        </p:nvSpPr>
        <p:spPr>
          <a:xfrm>
            <a:off x="3851275" y="9432925"/>
            <a:ext cx="2946400" cy="496888"/>
          </a:xfrm>
          <a:prstGeom prst="rect">
            <a:avLst/>
          </a:prstGeom>
        </p:spPr>
        <p:txBody>
          <a:bodyPr vert="horz" wrap="square" lIns="90462" tIns="45231" rIns="90462" bIns="45231" numCol="1" anchor="b" anchorCtr="0" compatLnSpc="1">
            <a:prstTxWarp prst="textNoShape">
              <a:avLst/>
            </a:prstTxWarp>
          </a:bodyPr>
          <a:lstStyle>
            <a:lvl1pPr algn="r" eaLnBrk="1" hangingPunct="1">
              <a:defRPr sz="1200"/>
            </a:lvl1pPr>
          </a:lstStyle>
          <a:p>
            <a:fld id="{1F79A821-F416-4301-9046-E4B4E9DAB7A6}" type="slidenum">
              <a:rPr lang="en-GB" altLang="en-US"/>
              <a:pPr/>
              <a:t>‹#›</a:t>
            </a:fld>
            <a:endParaRPr lang="en-GB" altLang="en-US"/>
          </a:p>
        </p:txBody>
      </p:sp>
    </p:spTree>
    <p:extLst>
      <p:ext uri="{BB962C8B-B14F-4D97-AF65-F5344CB8AC3E}">
        <p14:creationId xmlns:p14="http://schemas.microsoft.com/office/powerpoint/2010/main" val="13952937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AE7E47E7-55E0-49E1-8F37-E6FBE9E1E1F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defRPr>
            </a:lvl1pPr>
            <a:lvl2pPr marL="741363" indent="-285750">
              <a:defRPr>
                <a:solidFill>
                  <a:schemeClr val="tx1"/>
                </a:solidFill>
                <a:latin typeface="Trebuchet MS" panose="020B0603020202020204" pitchFamily="34" charset="0"/>
              </a:defRPr>
            </a:lvl2pPr>
            <a:lvl3pPr marL="1143000" indent="-227013">
              <a:defRPr>
                <a:solidFill>
                  <a:schemeClr val="tx1"/>
                </a:solidFill>
                <a:latin typeface="Trebuchet MS" panose="020B0603020202020204" pitchFamily="34" charset="0"/>
              </a:defRPr>
            </a:lvl3pPr>
            <a:lvl4pPr marL="1600200" indent="-227013">
              <a:defRPr>
                <a:solidFill>
                  <a:schemeClr val="tx1"/>
                </a:solidFill>
                <a:latin typeface="Trebuchet MS" panose="020B0603020202020204" pitchFamily="34" charset="0"/>
              </a:defRPr>
            </a:lvl4pPr>
            <a:lvl5pPr marL="2055813" indent="-227013">
              <a:defRPr>
                <a:solidFill>
                  <a:schemeClr val="tx1"/>
                </a:solidFill>
                <a:latin typeface="Trebuchet MS" panose="020B0603020202020204" pitchFamily="34" charset="0"/>
              </a:defRPr>
            </a:lvl5pPr>
            <a:lvl6pPr marL="2513013" indent="-227013" defTabSz="457200" eaLnBrk="0" fontAlgn="base" hangingPunct="0">
              <a:spcBef>
                <a:spcPct val="0"/>
              </a:spcBef>
              <a:spcAft>
                <a:spcPct val="0"/>
              </a:spcAft>
              <a:defRPr>
                <a:solidFill>
                  <a:schemeClr val="tx1"/>
                </a:solidFill>
                <a:latin typeface="Trebuchet MS" panose="020B0603020202020204" pitchFamily="34" charset="0"/>
              </a:defRPr>
            </a:lvl6pPr>
            <a:lvl7pPr marL="2970213" indent="-227013" defTabSz="457200" eaLnBrk="0" fontAlgn="base" hangingPunct="0">
              <a:spcBef>
                <a:spcPct val="0"/>
              </a:spcBef>
              <a:spcAft>
                <a:spcPct val="0"/>
              </a:spcAft>
              <a:defRPr>
                <a:solidFill>
                  <a:schemeClr val="tx1"/>
                </a:solidFill>
                <a:latin typeface="Trebuchet MS" panose="020B0603020202020204" pitchFamily="34" charset="0"/>
              </a:defRPr>
            </a:lvl7pPr>
            <a:lvl8pPr marL="3427413" indent="-227013" defTabSz="457200" eaLnBrk="0" fontAlgn="base" hangingPunct="0">
              <a:spcBef>
                <a:spcPct val="0"/>
              </a:spcBef>
              <a:spcAft>
                <a:spcPct val="0"/>
              </a:spcAft>
              <a:defRPr>
                <a:solidFill>
                  <a:schemeClr val="tx1"/>
                </a:solidFill>
                <a:latin typeface="Trebuchet MS" panose="020B0603020202020204" pitchFamily="34" charset="0"/>
              </a:defRPr>
            </a:lvl8pPr>
            <a:lvl9pPr marL="3884613" indent="-227013" defTabSz="457200" eaLnBrk="0" fontAlgn="base" hangingPunct="0">
              <a:spcBef>
                <a:spcPct val="0"/>
              </a:spcBef>
              <a:spcAft>
                <a:spcPct val="0"/>
              </a:spcAft>
              <a:defRPr>
                <a:solidFill>
                  <a:schemeClr val="tx1"/>
                </a:solidFill>
                <a:latin typeface="Trebuchet MS" panose="020B0603020202020204" pitchFamily="34" charset="0"/>
              </a:defRPr>
            </a:lvl9pPr>
          </a:lstStyle>
          <a:p>
            <a:fld id="{E68954D8-F83A-4F61-9158-EE534801C38B}" type="slidenum">
              <a:rPr lang="en-US" altLang="en-US">
                <a:latin typeface="Arial" panose="020B0604020202020204" pitchFamily="34" charset="0"/>
              </a:rPr>
              <a:pPr/>
              <a:t>2</a:t>
            </a:fld>
            <a:endParaRPr lang="en-US" altLang="en-US">
              <a:latin typeface="Arial" panose="020B0604020202020204" pitchFamily="34" charset="0"/>
            </a:endParaRPr>
          </a:p>
        </p:txBody>
      </p:sp>
      <p:sp>
        <p:nvSpPr>
          <p:cNvPr id="28675" name="Rectangle 2">
            <a:extLst>
              <a:ext uri="{FF2B5EF4-FFF2-40B4-BE49-F238E27FC236}">
                <a16:creationId xmlns:a16="http://schemas.microsoft.com/office/drawing/2014/main" id="{8F509965-108E-42BD-A0F6-1666B8834A4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3">
            <a:extLst>
              <a:ext uri="{FF2B5EF4-FFF2-40B4-BE49-F238E27FC236}">
                <a16:creationId xmlns:a16="http://schemas.microsoft.com/office/drawing/2014/main" id="{C90B34DE-A29D-4FD6-8308-7C19F31BFFC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03A083AF-8E9A-4CE9-B8CF-D7C5DEA7A7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327CD8E2-335B-4054-86A7-BEF42399DE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err="1"/>
              <a:t>Numbots</a:t>
            </a:r>
            <a:r>
              <a:rPr lang="en-GB" altLang="en-US" dirty="0"/>
              <a:t> – brilliant</a:t>
            </a:r>
            <a:r>
              <a:rPr lang="en-GB" altLang="en-US" baseline="0" dirty="0"/>
              <a:t> for early number and fluency. </a:t>
            </a:r>
            <a:endParaRPr lang="en-GB" altLang="en-US" dirty="0"/>
          </a:p>
        </p:txBody>
      </p:sp>
      <p:sp>
        <p:nvSpPr>
          <p:cNvPr id="29700" name="Slide Number Placeholder 3">
            <a:extLst>
              <a:ext uri="{FF2B5EF4-FFF2-40B4-BE49-F238E27FC236}">
                <a16:creationId xmlns:a16="http://schemas.microsoft.com/office/drawing/2014/main" id="{0CEF1325-8881-456B-BE35-A3B60E6936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fld id="{EE45955C-4E50-4E5B-B516-89B807B5444D}" type="slidenum">
              <a:rPr lang="en-GB" altLang="en-US"/>
              <a:pPr/>
              <a:t>3</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1CEF627E-57C0-4A0D-8963-034C68FFE1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EBD8273F-4572-482F-A209-F5E247B638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Slide Number Placeholder 3">
            <a:extLst>
              <a:ext uri="{FF2B5EF4-FFF2-40B4-BE49-F238E27FC236}">
                <a16:creationId xmlns:a16="http://schemas.microsoft.com/office/drawing/2014/main" id="{D6F725FF-58F3-4D0F-BCD2-B015E9FD90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fld id="{832F08AD-E21B-4E49-917E-69DA68038449}" type="slidenum">
              <a:rPr lang="en-GB" altLang="en-US"/>
              <a:pPr/>
              <a:t>4</a:t>
            </a:fld>
            <a:endParaRPr lang="en-GB" altLang="en-US"/>
          </a:p>
        </p:txBody>
      </p:sp>
    </p:spTree>
    <p:extLst>
      <p:ext uri="{BB962C8B-B14F-4D97-AF65-F5344CB8AC3E}">
        <p14:creationId xmlns:p14="http://schemas.microsoft.com/office/powerpoint/2010/main" val="2385679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37608C72-2F73-4B13-936B-C0C06212483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defRPr>
            </a:lvl1pPr>
            <a:lvl2pPr marL="741363" indent="-285750">
              <a:defRPr>
                <a:solidFill>
                  <a:schemeClr val="tx1"/>
                </a:solidFill>
                <a:latin typeface="Trebuchet MS" panose="020B0603020202020204" pitchFamily="34" charset="0"/>
              </a:defRPr>
            </a:lvl2pPr>
            <a:lvl3pPr marL="1143000" indent="-227013">
              <a:defRPr>
                <a:solidFill>
                  <a:schemeClr val="tx1"/>
                </a:solidFill>
                <a:latin typeface="Trebuchet MS" panose="020B0603020202020204" pitchFamily="34" charset="0"/>
              </a:defRPr>
            </a:lvl3pPr>
            <a:lvl4pPr marL="1600200" indent="-227013">
              <a:defRPr>
                <a:solidFill>
                  <a:schemeClr val="tx1"/>
                </a:solidFill>
                <a:latin typeface="Trebuchet MS" panose="020B0603020202020204" pitchFamily="34" charset="0"/>
              </a:defRPr>
            </a:lvl4pPr>
            <a:lvl5pPr marL="2055813" indent="-227013">
              <a:defRPr>
                <a:solidFill>
                  <a:schemeClr val="tx1"/>
                </a:solidFill>
                <a:latin typeface="Trebuchet MS" panose="020B0603020202020204" pitchFamily="34" charset="0"/>
              </a:defRPr>
            </a:lvl5pPr>
            <a:lvl6pPr marL="2513013" indent="-227013" defTabSz="457200" eaLnBrk="0" fontAlgn="base" hangingPunct="0">
              <a:spcBef>
                <a:spcPct val="0"/>
              </a:spcBef>
              <a:spcAft>
                <a:spcPct val="0"/>
              </a:spcAft>
              <a:defRPr>
                <a:solidFill>
                  <a:schemeClr val="tx1"/>
                </a:solidFill>
                <a:latin typeface="Trebuchet MS" panose="020B0603020202020204" pitchFamily="34" charset="0"/>
              </a:defRPr>
            </a:lvl6pPr>
            <a:lvl7pPr marL="2970213" indent="-227013" defTabSz="457200" eaLnBrk="0" fontAlgn="base" hangingPunct="0">
              <a:spcBef>
                <a:spcPct val="0"/>
              </a:spcBef>
              <a:spcAft>
                <a:spcPct val="0"/>
              </a:spcAft>
              <a:defRPr>
                <a:solidFill>
                  <a:schemeClr val="tx1"/>
                </a:solidFill>
                <a:latin typeface="Trebuchet MS" panose="020B0603020202020204" pitchFamily="34" charset="0"/>
              </a:defRPr>
            </a:lvl7pPr>
            <a:lvl8pPr marL="3427413" indent="-227013" defTabSz="457200" eaLnBrk="0" fontAlgn="base" hangingPunct="0">
              <a:spcBef>
                <a:spcPct val="0"/>
              </a:spcBef>
              <a:spcAft>
                <a:spcPct val="0"/>
              </a:spcAft>
              <a:defRPr>
                <a:solidFill>
                  <a:schemeClr val="tx1"/>
                </a:solidFill>
                <a:latin typeface="Trebuchet MS" panose="020B0603020202020204" pitchFamily="34" charset="0"/>
              </a:defRPr>
            </a:lvl8pPr>
            <a:lvl9pPr marL="3884613" indent="-227013" defTabSz="457200" eaLnBrk="0" fontAlgn="base" hangingPunct="0">
              <a:spcBef>
                <a:spcPct val="0"/>
              </a:spcBef>
              <a:spcAft>
                <a:spcPct val="0"/>
              </a:spcAft>
              <a:defRPr>
                <a:solidFill>
                  <a:schemeClr val="tx1"/>
                </a:solidFill>
                <a:latin typeface="Trebuchet MS" panose="020B0603020202020204" pitchFamily="34" charset="0"/>
              </a:defRPr>
            </a:lvl9pPr>
          </a:lstStyle>
          <a:p>
            <a:fld id="{7FB450B0-003B-442A-A6EF-BCF0EF6EDA39}" type="slidenum">
              <a:rPr lang="en-US" altLang="en-US">
                <a:latin typeface="Arial" panose="020B0604020202020204" pitchFamily="34" charset="0"/>
              </a:rPr>
              <a:pPr/>
              <a:t>5</a:t>
            </a:fld>
            <a:endParaRPr lang="en-US" altLang="en-US">
              <a:latin typeface="Arial" panose="020B0604020202020204" pitchFamily="34" charset="0"/>
            </a:endParaRPr>
          </a:p>
        </p:txBody>
      </p:sp>
      <p:sp>
        <p:nvSpPr>
          <p:cNvPr id="32771" name="Rectangle 2">
            <a:extLst>
              <a:ext uri="{FF2B5EF4-FFF2-40B4-BE49-F238E27FC236}">
                <a16:creationId xmlns:a16="http://schemas.microsoft.com/office/drawing/2014/main" id="{ED0361E6-E600-4685-8CE9-742CE434361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a:extLst>
              <a:ext uri="{FF2B5EF4-FFF2-40B4-BE49-F238E27FC236}">
                <a16:creationId xmlns:a16="http://schemas.microsoft.com/office/drawing/2014/main" id="{A29BE91A-168E-4638-81A7-FF35FE2C054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4807C105-37DD-4B6B-8D48-E8F2E6F42AE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defRPr>
            </a:lvl1pPr>
            <a:lvl2pPr marL="741363" indent="-285750">
              <a:defRPr>
                <a:solidFill>
                  <a:schemeClr val="tx1"/>
                </a:solidFill>
                <a:latin typeface="Trebuchet MS" panose="020B0603020202020204" pitchFamily="34" charset="0"/>
              </a:defRPr>
            </a:lvl2pPr>
            <a:lvl3pPr marL="1143000" indent="-227013">
              <a:defRPr>
                <a:solidFill>
                  <a:schemeClr val="tx1"/>
                </a:solidFill>
                <a:latin typeface="Trebuchet MS" panose="020B0603020202020204" pitchFamily="34" charset="0"/>
              </a:defRPr>
            </a:lvl3pPr>
            <a:lvl4pPr marL="1600200" indent="-227013">
              <a:defRPr>
                <a:solidFill>
                  <a:schemeClr val="tx1"/>
                </a:solidFill>
                <a:latin typeface="Trebuchet MS" panose="020B0603020202020204" pitchFamily="34" charset="0"/>
              </a:defRPr>
            </a:lvl4pPr>
            <a:lvl5pPr marL="2055813" indent="-227013">
              <a:defRPr>
                <a:solidFill>
                  <a:schemeClr val="tx1"/>
                </a:solidFill>
                <a:latin typeface="Trebuchet MS" panose="020B0603020202020204" pitchFamily="34" charset="0"/>
              </a:defRPr>
            </a:lvl5pPr>
            <a:lvl6pPr marL="2513013" indent="-227013" defTabSz="457200" eaLnBrk="0" fontAlgn="base" hangingPunct="0">
              <a:spcBef>
                <a:spcPct val="0"/>
              </a:spcBef>
              <a:spcAft>
                <a:spcPct val="0"/>
              </a:spcAft>
              <a:defRPr>
                <a:solidFill>
                  <a:schemeClr val="tx1"/>
                </a:solidFill>
                <a:latin typeface="Trebuchet MS" panose="020B0603020202020204" pitchFamily="34" charset="0"/>
              </a:defRPr>
            </a:lvl6pPr>
            <a:lvl7pPr marL="2970213" indent="-227013" defTabSz="457200" eaLnBrk="0" fontAlgn="base" hangingPunct="0">
              <a:spcBef>
                <a:spcPct val="0"/>
              </a:spcBef>
              <a:spcAft>
                <a:spcPct val="0"/>
              </a:spcAft>
              <a:defRPr>
                <a:solidFill>
                  <a:schemeClr val="tx1"/>
                </a:solidFill>
                <a:latin typeface="Trebuchet MS" panose="020B0603020202020204" pitchFamily="34" charset="0"/>
              </a:defRPr>
            </a:lvl7pPr>
            <a:lvl8pPr marL="3427413" indent="-227013" defTabSz="457200" eaLnBrk="0" fontAlgn="base" hangingPunct="0">
              <a:spcBef>
                <a:spcPct val="0"/>
              </a:spcBef>
              <a:spcAft>
                <a:spcPct val="0"/>
              </a:spcAft>
              <a:defRPr>
                <a:solidFill>
                  <a:schemeClr val="tx1"/>
                </a:solidFill>
                <a:latin typeface="Trebuchet MS" panose="020B0603020202020204" pitchFamily="34" charset="0"/>
              </a:defRPr>
            </a:lvl8pPr>
            <a:lvl9pPr marL="3884613" indent="-227013" defTabSz="457200" eaLnBrk="0" fontAlgn="base" hangingPunct="0">
              <a:spcBef>
                <a:spcPct val="0"/>
              </a:spcBef>
              <a:spcAft>
                <a:spcPct val="0"/>
              </a:spcAft>
              <a:defRPr>
                <a:solidFill>
                  <a:schemeClr val="tx1"/>
                </a:solidFill>
                <a:latin typeface="Trebuchet MS" panose="020B0603020202020204" pitchFamily="34" charset="0"/>
              </a:defRPr>
            </a:lvl9pPr>
          </a:lstStyle>
          <a:p>
            <a:fld id="{30E67F99-7BDC-4060-975A-6291F37BE3EB}" type="slidenum">
              <a:rPr lang="en-US" altLang="en-US">
                <a:latin typeface="Arial" panose="020B0604020202020204" pitchFamily="34" charset="0"/>
              </a:rPr>
              <a:pPr/>
              <a:t>6</a:t>
            </a:fld>
            <a:endParaRPr lang="en-US" altLang="en-US">
              <a:latin typeface="Arial" panose="020B0604020202020204" pitchFamily="34" charset="0"/>
            </a:endParaRPr>
          </a:p>
        </p:txBody>
      </p:sp>
      <p:sp>
        <p:nvSpPr>
          <p:cNvPr id="33795" name="Rectangle 2">
            <a:extLst>
              <a:ext uri="{FF2B5EF4-FFF2-40B4-BE49-F238E27FC236}">
                <a16:creationId xmlns:a16="http://schemas.microsoft.com/office/drawing/2014/main" id="{6FF6C18F-DF42-4E7D-A12C-FE94794C3FE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6" name="Rectangle 3">
            <a:extLst>
              <a:ext uri="{FF2B5EF4-FFF2-40B4-BE49-F238E27FC236}">
                <a16:creationId xmlns:a16="http://schemas.microsoft.com/office/drawing/2014/main" id="{A9EB682A-1C5C-4265-BB47-2DBA389082C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7013" indent="-227013" eaLnBrk="1" hangingPunct="1">
              <a:spcBef>
                <a:spcPct val="0"/>
              </a:spcBef>
              <a:buFontTx/>
              <a:buAutoNum type="arabicParenR"/>
            </a:pPr>
            <a:r>
              <a:rPr lang="en-GB" altLang="en-US" dirty="0">
                <a:latin typeface="Arial" panose="020B0604020202020204" pitchFamily="34" charset="0"/>
              </a:rPr>
              <a:t>Homework is an essential part of the curriculum shows us the understanding the pupil has – no task should be alien to the pupil all covered in lessons.</a:t>
            </a:r>
          </a:p>
          <a:p>
            <a:pPr marL="227013" indent="-227013" eaLnBrk="1" hangingPunct="1">
              <a:spcBef>
                <a:spcPct val="0"/>
              </a:spcBef>
              <a:buFontTx/>
              <a:buAutoNum type="arabicParenR"/>
            </a:pPr>
            <a:r>
              <a:rPr lang="en-GB" altLang="en-US" dirty="0">
                <a:latin typeface="Arial" panose="020B0604020202020204" pitchFamily="34" charset="0"/>
              </a:rPr>
              <a:t>Good readers make good writers and good learners, key life skill.</a:t>
            </a:r>
          </a:p>
          <a:p>
            <a:pPr marL="227013" indent="-227013" eaLnBrk="1" hangingPunct="1">
              <a:spcBef>
                <a:spcPct val="0"/>
              </a:spcBef>
              <a:buFontTx/>
              <a:buAutoNum type="arabicParenR"/>
            </a:pPr>
            <a:r>
              <a:rPr lang="en-GB" altLang="en-US" dirty="0">
                <a:latin typeface="Arial" panose="020B0604020202020204" pitchFamily="34" charset="0"/>
              </a:rPr>
              <a:t>Must have each day </a:t>
            </a:r>
            <a:r>
              <a:rPr lang="en-GB" altLang="en-US" dirty="0" err="1">
                <a:latin typeface="Arial" panose="020B0604020202020204" pitchFamily="34" charset="0"/>
              </a:rPr>
              <a:t>Hmk</a:t>
            </a:r>
            <a:r>
              <a:rPr lang="en-GB" altLang="en-US" dirty="0">
                <a:latin typeface="Arial" panose="020B0604020202020204" pitchFamily="34" charset="0"/>
              </a:rPr>
              <a:t> diary, home school reading book. PE kit on a Thursday. Small book bag. No pencil case required. </a:t>
            </a:r>
          </a:p>
          <a:p>
            <a:pPr marL="227013" indent="-227013" eaLnBrk="1" hangingPunct="1">
              <a:spcBef>
                <a:spcPct val="0"/>
              </a:spcBef>
              <a:buFontTx/>
              <a:buAutoNum type="arabicParenR"/>
            </a:pPr>
            <a:r>
              <a:rPr lang="en-GB" altLang="en-US" dirty="0">
                <a:latin typeface="Arial" panose="020B0604020202020204" pitchFamily="34" charset="0"/>
              </a:rPr>
              <a:t>Quick responses mean we can book visits or guests quickly.</a:t>
            </a:r>
          </a:p>
          <a:p>
            <a:pPr marL="227013" indent="-227013" eaLnBrk="1" hangingPunct="1">
              <a:spcBef>
                <a:spcPct val="0"/>
              </a:spcBef>
              <a:buFontTx/>
              <a:buAutoNum type="arabicParenR"/>
            </a:pPr>
            <a:r>
              <a:rPr lang="en-GB" altLang="en-US" dirty="0">
                <a:latin typeface="Arial" panose="020B0604020202020204" pitchFamily="34" charset="0"/>
              </a:rPr>
              <a:t>If we don’t know that you are unhappy or unsure of something we can’t do anything about it! We really value parent opinion in building an even better school than we have. </a:t>
            </a:r>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Location knowledge,</a:t>
            </a:r>
            <a:r>
              <a:rPr lang="en-GB" baseline="0" dirty="0"/>
              <a:t> human and physical geography, </a:t>
            </a:r>
            <a:endParaRPr lang="en-GB" dirty="0"/>
          </a:p>
        </p:txBody>
      </p:sp>
      <p:sp>
        <p:nvSpPr>
          <p:cNvPr id="4" name="Slide Number Placeholder 3"/>
          <p:cNvSpPr>
            <a:spLocks noGrp="1"/>
          </p:cNvSpPr>
          <p:nvPr>
            <p:ph type="sldNum" sz="quarter" idx="10"/>
          </p:nvPr>
        </p:nvSpPr>
        <p:spPr/>
        <p:txBody>
          <a:bodyPr/>
          <a:lstStyle/>
          <a:p>
            <a:fld id="{1F79A821-F416-4301-9046-E4B4E9DAB7A6}" type="slidenum">
              <a:rPr lang="en-GB" altLang="en-US" smtClean="0"/>
              <a:pPr/>
              <a:t>7</a:t>
            </a:fld>
            <a:endParaRPr lang="en-GB" altLang="en-US"/>
          </a:p>
        </p:txBody>
      </p:sp>
    </p:spTree>
    <p:extLst>
      <p:ext uri="{BB962C8B-B14F-4D97-AF65-F5344CB8AC3E}">
        <p14:creationId xmlns:p14="http://schemas.microsoft.com/office/powerpoint/2010/main" val="3962294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227F34F5-19A9-4C98-8706-193F19D480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34E5F857-E305-41DD-B12D-55DBA9FE4D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Slide Number Placeholder 3">
            <a:extLst>
              <a:ext uri="{FF2B5EF4-FFF2-40B4-BE49-F238E27FC236}">
                <a16:creationId xmlns:a16="http://schemas.microsoft.com/office/drawing/2014/main" id="{00E7C880-D4E4-44D8-A4B3-7AC42E6E29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fld id="{2A3B3FD2-5432-441E-8B4D-2149AA329FD6}" type="slidenum">
              <a:rPr lang="en-GB" altLang="en-US"/>
              <a:pPr/>
              <a:t>8</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fld id="{F0858E67-0DBE-4648-9464-D9D04D6097E0}" type="slidenum">
              <a:rPr lang="en-GB" altLang="en-US" smtClean="0"/>
              <a:pPr/>
              <a:t>15</a:t>
            </a:fld>
            <a:endParaRPr lang="en-GB" altLang="en-US"/>
          </a:p>
        </p:txBody>
      </p:sp>
    </p:spTree>
    <p:extLst>
      <p:ext uri="{BB962C8B-B14F-4D97-AF65-F5344CB8AC3E}">
        <p14:creationId xmlns:p14="http://schemas.microsoft.com/office/powerpoint/2010/main" val="1796244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54D9BD78-082F-4152-8B71-B6F1838DD611}"/>
              </a:ext>
            </a:extLst>
          </p:cNvPr>
          <p:cNvGrpSpPr>
            <a:grpSpLocks/>
          </p:cNvGrpSpPr>
          <p:nvPr/>
        </p:nvGrpSpPr>
        <p:grpSpPr bwMode="auto">
          <a:xfrm>
            <a:off x="-7938" y="-7938"/>
            <a:ext cx="9170988" cy="6873876"/>
            <a:chOff x="-8466" y="-8468"/>
            <a:chExt cx="9171316" cy="6874935"/>
          </a:xfrm>
        </p:grpSpPr>
        <p:cxnSp>
          <p:nvCxnSpPr>
            <p:cNvPr id="5" name="Straight Connector 4">
              <a:extLst>
                <a:ext uri="{FF2B5EF4-FFF2-40B4-BE49-F238E27FC236}">
                  <a16:creationId xmlns:a16="http://schemas.microsoft.com/office/drawing/2014/main" id="{AA2BDE65-B076-4AE5-B266-CE9BCF15CEC9}"/>
                </a:ext>
              </a:extLst>
            </p:cNvPr>
            <p:cNvCxnSpPr/>
            <p:nvPr/>
          </p:nvCxnSpPr>
          <p:spPr>
            <a:xfrm flipV="1">
              <a:off x="5130456" y="4175239"/>
              <a:ext cx="4022869" cy="268328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85CD828F-6285-47C7-8FE5-ED1B5C125DFF}"/>
                </a:ext>
              </a:extLst>
            </p:cNvPr>
            <p:cNvCxnSpPr/>
            <p:nvPr/>
          </p:nvCxnSpPr>
          <p:spPr>
            <a:xfrm>
              <a:off x="7043462" y="-529"/>
              <a:ext cx="1217656" cy="685905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 name="Freeform 20">
              <a:extLst>
                <a:ext uri="{FF2B5EF4-FFF2-40B4-BE49-F238E27FC236}">
                  <a16:creationId xmlns:a16="http://schemas.microsoft.com/office/drawing/2014/main" id="{0D922BC0-4069-403C-A029-414860D7C8DC}"/>
                </a:ext>
              </a:extLst>
            </p:cNvPr>
            <p:cNvSpPr/>
            <p:nvPr/>
          </p:nvSpPr>
          <p:spPr>
            <a:xfrm>
              <a:off x="6892644" y="-529"/>
              <a:ext cx="2268619"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21">
              <a:extLst>
                <a:ext uri="{FF2B5EF4-FFF2-40B4-BE49-F238E27FC236}">
                  <a16:creationId xmlns:a16="http://schemas.microsoft.com/office/drawing/2014/main" id="{84068AEB-97EC-429A-A344-349BCC22FFCE}"/>
                </a:ext>
              </a:extLst>
            </p:cNvPr>
            <p:cNvSpPr/>
            <p:nvPr/>
          </p:nvSpPr>
          <p:spPr>
            <a:xfrm>
              <a:off x="7205393" y="-8468"/>
              <a:ext cx="1947932"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2">
              <a:extLst>
                <a:ext uri="{FF2B5EF4-FFF2-40B4-BE49-F238E27FC236}">
                  <a16:creationId xmlns:a16="http://schemas.microsoft.com/office/drawing/2014/main" id="{52EE76D0-C5FB-4228-BBEC-2C859EA340D8}"/>
                </a:ext>
              </a:extLst>
            </p:cNvPr>
            <p:cNvSpPr/>
            <p:nvPr/>
          </p:nvSpPr>
          <p:spPr>
            <a:xfrm>
              <a:off x="6638635" y="3919613"/>
              <a:ext cx="251310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3">
              <a:extLst>
                <a:ext uri="{FF2B5EF4-FFF2-40B4-BE49-F238E27FC236}">
                  <a16:creationId xmlns:a16="http://schemas.microsoft.com/office/drawing/2014/main" id="{B1BA8DE2-63C4-47FB-A535-CDA404A7673F}"/>
                </a:ext>
              </a:extLst>
            </p:cNvPr>
            <p:cNvSpPr/>
            <p:nvPr/>
          </p:nvSpPr>
          <p:spPr>
            <a:xfrm>
              <a:off x="7010123" y="-8468"/>
              <a:ext cx="2143202"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4">
              <a:extLst>
                <a:ext uri="{FF2B5EF4-FFF2-40B4-BE49-F238E27FC236}">
                  <a16:creationId xmlns:a16="http://schemas.microsoft.com/office/drawing/2014/main" id="{929E2C0D-3086-4E43-8E65-7DE83612D9AF}"/>
                </a:ext>
              </a:extLst>
            </p:cNvPr>
            <p:cNvSpPr/>
            <p:nvPr/>
          </p:nvSpPr>
          <p:spPr>
            <a:xfrm>
              <a:off x="8296044" y="-8468"/>
              <a:ext cx="857281"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5">
              <a:extLst>
                <a:ext uri="{FF2B5EF4-FFF2-40B4-BE49-F238E27FC236}">
                  <a16:creationId xmlns:a16="http://schemas.microsoft.com/office/drawing/2014/main" id="{4EA0FF92-84F1-4857-B846-7FC15D3C9DAD}"/>
                </a:ext>
              </a:extLst>
            </p:cNvPr>
            <p:cNvSpPr/>
            <p:nvPr/>
          </p:nvSpPr>
          <p:spPr>
            <a:xfrm>
              <a:off x="8094425" y="-8468"/>
              <a:ext cx="1066838"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6">
              <a:extLst>
                <a:ext uri="{FF2B5EF4-FFF2-40B4-BE49-F238E27FC236}">
                  <a16:creationId xmlns:a16="http://schemas.microsoft.com/office/drawing/2014/main" id="{834987E2-1A03-4089-82E4-12515A9DE982}"/>
                </a:ext>
              </a:extLst>
            </p:cNvPr>
            <p:cNvSpPr/>
            <p:nvPr/>
          </p:nvSpPr>
          <p:spPr>
            <a:xfrm>
              <a:off x="8069024" y="4894488"/>
              <a:ext cx="1093826"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547739AB-42D5-4A9A-A91A-9A4411CBA29B}"/>
                </a:ext>
              </a:extLst>
            </p:cNvPr>
            <p:cNvSpPr/>
            <p:nvPr/>
          </p:nvSpPr>
          <p:spPr>
            <a:xfrm>
              <a:off x="-8466" y="-8468"/>
              <a:ext cx="863632"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15" name="Date Placeholder 3">
            <a:extLst>
              <a:ext uri="{FF2B5EF4-FFF2-40B4-BE49-F238E27FC236}">
                <a16:creationId xmlns:a16="http://schemas.microsoft.com/office/drawing/2014/main" id="{43BFD12B-2782-48B4-93A0-9CCD866A995C}"/>
              </a:ext>
            </a:extLst>
          </p:cNvPr>
          <p:cNvSpPr>
            <a:spLocks noGrp="1"/>
          </p:cNvSpPr>
          <p:nvPr>
            <p:ph type="dt" sz="half" idx="10"/>
          </p:nvPr>
        </p:nvSpPr>
        <p:spPr/>
        <p:txBody>
          <a:bodyPr/>
          <a:lstStyle>
            <a:lvl1pPr>
              <a:defRPr/>
            </a:lvl1pPr>
          </a:lstStyle>
          <a:p>
            <a:pPr>
              <a:defRPr/>
            </a:pPr>
            <a:endParaRPr lang="en-US" altLang="en-US"/>
          </a:p>
        </p:txBody>
      </p:sp>
      <p:sp>
        <p:nvSpPr>
          <p:cNvPr id="16" name="Footer Placeholder 4">
            <a:extLst>
              <a:ext uri="{FF2B5EF4-FFF2-40B4-BE49-F238E27FC236}">
                <a16:creationId xmlns:a16="http://schemas.microsoft.com/office/drawing/2014/main" id="{3FD1C695-32F2-4E80-843B-E2F2F34BCA9B}"/>
              </a:ext>
            </a:extLst>
          </p:cNvPr>
          <p:cNvSpPr>
            <a:spLocks noGrp="1"/>
          </p:cNvSpPr>
          <p:nvPr>
            <p:ph type="ftr" sz="quarter" idx="11"/>
          </p:nvPr>
        </p:nvSpPr>
        <p:spPr/>
        <p:txBody>
          <a:bodyPr/>
          <a:lstStyle>
            <a:lvl1pPr>
              <a:defRPr/>
            </a:lvl1pPr>
          </a:lstStyle>
          <a:p>
            <a:pPr>
              <a:defRPr/>
            </a:pPr>
            <a:endParaRPr lang="en-US" altLang="en-US"/>
          </a:p>
        </p:txBody>
      </p:sp>
      <p:sp>
        <p:nvSpPr>
          <p:cNvPr id="17" name="Slide Number Placeholder 5">
            <a:extLst>
              <a:ext uri="{FF2B5EF4-FFF2-40B4-BE49-F238E27FC236}">
                <a16:creationId xmlns:a16="http://schemas.microsoft.com/office/drawing/2014/main" id="{8B580BCD-CCD8-4CF7-9FDD-EC38B80D4D77}"/>
              </a:ext>
            </a:extLst>
          </p:cNvPr>
          <p:cNvSpPr>
            <a:spLocks noGrp="1"/>
          </p:cNvSpPr>
          <p:nvPr>
            <p:ph type="sldNum" sz="quarter" idx="12"/>
          </p:nvPr>
        </p:nvSpPr>
        <p:spPr/>
        <p:txBody>
          <a:bodyPr/>
          <a:lstStyle>
            <a:lvl1pPr>
              <a:defRPr/>
            </a:lvl1pPr>
          </a:lstStyle>
          <a:p>
            <a:fld id="{3D3A613F-747B-4404-9754-142F01187743}" type="slidenum">
              <a:rPr lang="en-US" altLang="en-US"/>
              <a:pPr/>
              <a:t>‹#›</a:t>
            </a:fld>
            <a:endParaRPr lang="en-US" altLang="en-US"/>
          </a:p>
        </p:txBody>
      </p:sp>
    </p:spTree>
    <p:extLst>
      <p:ext uri="{BB962C8B-B14F-4D97-AF65-F5344CB8AC3E}">
        <p14:creationId xmlns:p14="http://schemas.microsoft.com/office/powerpoint/2010/main" val="784617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79ED1C0-0C77-4133-B4BA-97892E72B756}"/>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F1CB4DE4-8611-4A6E-A4BF-9E5A17A3919A}"/>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F5122D7C-D765-49EA-AF92-4A7084885C0D}"/>
              </a:ext>
            </a:extLst>
          </p:cNvPr>
          <p:cNvSpPr>
            <a:spLocks noGrp="1"/>
          </p:cNvSpPr>
          <p:nvPr>
            <p:ph type="sldNum" sz="quarter" idx="12"/>
          </p:nvPr>
        </p:nvSpPr>
        <p:spPr/>
        <p:txBody>
          <a:bodyPr/>
          <a:lstStyle>
            <a:lvl1pPr>
              <a:defRPr/>
            </a:lvl1pPr>
          </a:lstStyle>
          <a:p>
            <a:fld id="{2DA51B76-5DEE-44E3-A72F-8659133538E2}" type="slidenum">
              <a:rPr lang="en-US" altLang="en-US"/>
              <a:pPr/>
              <a:t>‹#›</a:t>
            </a:fld>
            <a:endParaRPr lang="en-US" altLang="en-US"/>
          </a:p>
        </p:txBody>
      </p:sp>
    </p:spTree>
    <p:extLst>
      <p:ext uri="{BB962C8B-B14F-4D97-AF65-F5344CB8AC3E}">
        <p14:creationId xmlns:p14="http://schemas.microsoft.com/office/powerpoint/2010/main" val="2185171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D650814-73A0-4194-840F-DE6694F3EE6F}"/>
              </a:ext>
            </a:extLst>
          </p:cNvPr>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defTabSz="457200" eaLnBrk="0" fontAlgn="base" hangingPunct="0">
              <a:spcBef>
                <a:spcPct val="0"/>
              </a:spcBef>
              <a:spcAft>
                <a:spcPct val="0"/>
              </a:spcAft>
              <a:defRPr>
                <a:solidFill>
                  <a:schemeClr val="tx1"/>
                </a:solidFill>
                <a:latin typeface="Trebuchet MS" pitchFamily="34" charset="0"/>
              </a:defRPr>
            </a:lvl6pPr>
            <a:lvl7pPr marL="2971800" indent="-228600" defTabSz="457200" eaLnBrk="0" fontAlgn="base" hangingPunct="0">
              <a:spcBef>
                <a:spcPct val="0"/>
              </a:spcBef>
              <a:spcAft>
                <a:spcPct val="0"/>
              </a:spcAft>
              <a:defRPr>
                <a:solidFill>
                  <a:schemeClr val="tx1"/>
                </a:solidFill>
                <a:latin typeface="Trebuchet MS" pitchFamily="34" charset="0"/>
              </a:defRPr>
            </a:lvl7pPr>
            <a:lvl8pPr marL="3429000" indent="-228600" defTabSz="457200" eaLnBrk="0" fontAlgn="base" hangingPunct="0">
              <a:spcBef>
                <a:spcPct val="0"/>
              </a:spcBef>
              <a:spcAft>
                <a:spcPct val="0"/>
              </a:spcAft>
              <a:defRPr>
                <a:solidFill>
                  <a:schemeClr val="tx1"/>
                </a:solidFill>
                <a:latin typeface="Trebuchet MS" pitchFamily="34" charset="0"/>
              </a:defRPr>
            </a:lvl8pPr>
            <a:lvl9pPr marL="3886200" indent="-228600" defTabSz="457200" eaLnBrk="0" fontAlgn="base" hangingPunct="0">
              <a:spcBef>
                <a:spcPct val="0"/>
              </a:spcBef>
              <a:spcAft>
                <a:spcPct val="0"/>
              </a:spcAft>
              <a:defRPr>
                <a:solidFill>
                  <a:schemeClr val="tx1"/>
                </a:solidFill>
                <a:latin typeface="Trebuchet MS" pitchFamily="34" charset="0"/>
              </a:defRPr>
            </a:lvl9pPr>
          </a:lstStyle>
          <a:p>
            <a:pPr eaLnBrk="1" hangingPunct="1">
              <a:defRPr/>
            </a:pPr>
            <a:r>
              <a:rPr lang="en-US" altLang="en-US" sz="8000">
                <a:solidFill>
                  <a:srgbClr val="9FE0F5"/>
                </a:solidFill>
                <a:latin typeface="Arial" charset="0"/>
              </a:rPr>
              <a:t>“</a:t>
            </a:r>
          </a:p>
        </p:txBody>
      </p:sp>
      <p:sp>
        <p:nvSpPr>
          <p:cNvPr id="6" name="TextBox 5">
            <a:extLst>
              <a:ext uri="{FF2B5EF4-FFF2-40B4-BE49-F238E27FC236}">
                <a16:creationId xmlns:a16="http://schemas.microsoft.com/office/drawing/2014/main" id="{BE5F2BE8-7691-4649-B589-9C9149A2715A}"/>
              </a:ext>
            </a:extLst>
          </p:cNvPr>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defTabSz="457200" eaLnBrk="0" fontAlgn="base" hangingPunct="0">
              <a:spcBef>
                <a:spcPct val="0"/>
              </a:spcBef>
              <a:spcAft>
                <a:spcPct val="0"/>
              </a:spcAft>
              <a:defRPr>
                <a:solidFill>
                  <a:schemeClr val="tx1"/>
                </a:solidFill>
                <a:latin typeface="Trebuchet MS" pitchFamily="34" charset="0"/>
              </a:defRPr>
            </a:lvl6pPr>
            <a:lvl7pPr marL="2971800" indent="-228600" defTabSz="457200" eaLnBrk="0" fontAlgn="base" hangingPunct="0">
              <a:spcBef>
                <a:spcPct val="0"/>
              </a:spcBef>
              <a:spcAft>
                <a:spcPct val="0"/>
              </a:spcAft>
              <a:defRPr>
                <a:solidFill>
                  <a:schemeClr val="tx1"/>
                </a:solidFill>
                <a:latin typeface="Trebuchet MS" pitchFamily="34" charset="0"/>
              </a:defRPr>
            </a:lvl7pPr>
            <a:lvl8pPr marL="3429000" indent="-228600" defTabSz="457200" eaLnBrk="0" fontAlgn="base" hangingPunct="0">
              <a:spcBef>
                <a:spcPct val="0"/>
              </a:spcBef>
              <a:spcAft>
                <a:spcPct val="0"/>
              </a:spcAft>
              <a:defRPr>
                <a:solidFill>
                  <a:schemeClr val="tx1"/>
                </a:solidFill>
                <a:latin typeface="Trebuchet MS" pitchFamily="34" charset="0"/>
              </a:defRPr>
            </a:lvl8pPr>
            <a:lvl9pPr marL="3886200" indent="-228600" defTabSz="457200" eaLnBrk="0" fontAlgn="base" hangingPunct="0">
              <a:spcBef>
                <a:spcPct val="0"/>
              </a:spcBef>
              <a:spcAft>
                <a:spcPct val="0"/>
              </a:spcAft>
              <a:defRPr>
                <a:solidFill>
                  <a:schemeClr val="tx1"/>
                </a:solidFill>
                <a:latin typeface="Trebuchet MS" pitchFamily="34" charset="0"/>
              </a:defRPr>
            </a:lvl9pPr>
          </a:lstStyle>
          <a:p>
            <a:pPr eaLnBrk="1" hangingPunct="1">
              <a:defRPr/>
            </a:pPr>
            <a:r>
              <a:rPr lang="en-US" altLang="en-US" sz="8000">
                <a:solidFill>
                  <a:srgbClr val="9FE0F5"/>
                </a:solidFill>
                <a:latin typeface="Arial"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7" name="Date Placeholder 3">
            <a:extLst>
              <a:ext uri="{FF2B5EF4-FFF2-40B4-BE49-F238E27FC236}">
                <a16:creationId xmlns:a16="http://schemas.microsoft.com/office/drawing/2014/main" id="{FECBDB3D-8628-46D1-9D86-D6EF3886C75E}"/>
              </a:ext>
            </a:extLst>
          </p:cNvPr>
          <p:cNvSpPr>
            <a:spLocks noGrp="1"/>
          </p:cNvSpPr>
          <p:nvPr>
            <p:ph type="dt" sz="half" idx="14"/>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747DDB3C-76A5-487E-9157-B4EF29DF165B}"/>
              </a:ext>
            </a:extLst>
          </p:cNvPr>
          <p:cNvSpPr>
            <a:spLocks noGrp="1"/>
          </p:cNvSpPr>
          <p:nvPr>
            <p:ph type="ftr" sz="quarter" idx="15"/>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01145404-2B7E-4513-946F-FE378B95DC9F}"/>
              </a:ext>
            </a:extLst>
          </p:cNvPr>
          <p:cNvSpPr>
            <a:spLocks noGrp="1"/>
          </p:cNvSpPr>
          <p:nvPr>
            <p:ph type="sldNum" sz="quarter" idx="16"/>
          </p:nvPr>
        </p:nvSpPr>
        <p:spPr/>
        <p:txBody>
          <a:bodyPr/>
          <a:lstStyle>
            <a:lvl1pPr>
              <a:defRPr/>
            </a:lvl1pPr>
          </a:lstStyle>
          <a:p>
            <a:fld id="{7BD0CA4F-318D-4632-8018-35049D57E8B4}" type="slidenum">
              <a:rPr lang="en-US" altLang="en-US"/>
              <a:pPr/>
              <a:t>‹#›</a:t>
            </a:fld>
            <a:endParaRPr lang="en-US" altLang="en-US"/>
          </a:p>
        </p:txBody>
      </p:sp>
    </p:spTree>
    <p:extLst>
      <p:ext uri="{BB962C8B-B14F-4D97-AF65-F5344CB8AC3E}">
        <p14:creationId xmlns:p14="http://schemas.microsoft.com/office/powerpoint/2010/main" val="1240328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C975A61-BFED-4A80-865B-CBE19AA265F9}"/>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72344E24-6EDE-4E32-8FEC-ACB2E833B05F}"/>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599E251B-6096-4A35-A094-B3571D2E368D}"/>
              </a:ext>
            </a:extLst>
          </p:cNvPr>
          <p:cNvSpPr>
            <a:spLocks noGrp="1"/>
          </p:cNvSpPr>
          <p:nvPr>
            <p:ph type="sldNum" sz="quarter" idx="12"/>
          </p:nvPr>
        </p:nvSpPr>
        <p:spPr/>
        <p:txBody>
          <a:bodyPr/>
          <a:lstStyle>
            <a:lvl1pPr>
              <a:defRPr/>
            </a:lvl1pPr>
          </a:lstStyle>
          <a:p>
            <a:fld id="{D73DF2BC-1D01-4AAA-9C2A-F5434D20F48A}" type="slidenum">
              <a:rPr lang="en-US" altLang="en-US"/>
              <a:pPr/>
              <a:t>‹#›</a:t>
            </a:fld>
            <a:endParaRPr lang="en-US" altLang="en-US"/>
          </a:p>
        </p:txBody>
      </p:sp>
    </p:spTree>
    <p:extLst>
      <p:ext uri="{BB962C8B-B14F-4D97-AF65-F5344CB8AC3E}">
        <p14:creationId xmlns:p14="http://schemas.microsoft.com/office/powerpoint/2010/main" val="3919238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01923C0-588D-49E5-8DA8-5AB2DD46BF46}"/>
              </a:ext>
            </a:extLst>
          </p:cNvPr>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defTabSz="457200" eaLnBrk="0" fontAlgn="base" hangingPunct="0">
              <a:spcBef>
                <a:spcPct val="0"/>
              </a:spcBef>
              <a:spcAft>
                <a:spcPct val="0"/>
              </a:spcAft>
              <a:defRPr>
                <a:solidFill>
                  <a:schemeClr val="tx1"/>
                </a:solidFill>
                <a:latin typeface="Trebuchet MS" pitchFamily="34" charset="0"/>
              </a:defRPr>
            </a:lvl6pPr>
            <a:lvl7pPr marL="2971800" indent="-228600" defTabSz="457200" eaLnBrk="0" fontAlgn="base" hangingPunct="0">
              <a:spcBef>
                <a:spcPct val="0"/>
              </a:spcBef>
              <a:spcAft>
                <a:spcPct val="0"/>
              </a:spcAft>
              <a:defRPr>
                <a:solidFill>
                  <a:schemeClr val="tx1"/>
                </a:solidFill>
                <a:latin typeface="Trebuchet MS" pitchFamily="34" charset="0"/>
              </a:defRPr>
            </a:lvl7pPr>
            <a:lvl8pPr marL="3429000" indent="-228600" defTabSz="457200" eaLnBrk="0" fontAlgn="base" hangingPunct="0">
              <a:spcBef>
                <a:spcPct val="0"/>
              </a:spcBef>
              <a:spcAft>
                <a:spcPct val="0"/>
              </a:spcAft>
              <a:defRPr>
                <a:solidFill>
                  <a:schemeClr val="tx1"/>
                </a:solidFill>
                <a:latin typeface="Trebuchet MS" pitchFamily="34" charset="0"/>
              </a:defRPr>
            </a:lvl8pPr>
            <a:lvl9pPr marL="3886200" indent="-228600" defTabSz="457200" eaLnBrk="0" fontAlgn="base" hangingPunct="0">
              <a:spcBef>
                <a:spcPct val="0"/>
              </a:spcBef>
              <a:spcAft>
                <a:spcPct val="0"/>
              </a:spcAft>
              <a:defRPr>
                <a:solidFill>
                  <a:schemeClr val="tx1"/>
                </a:solidFill>
                <a:latin typeface="Trebuchet MS" pitchFamily="34" charset="0"/>
              </a:defRPr>
            </a:lvl9pPr>
          </a:lstStyle>
          <a:p>
            <a:pPr eaLnBrk="1" hangingPunct="1">
              <a:defRPr/>
            </a:pPr>
            <a:r>
              <a:rPr lang="en-US" altLang="en-US" sz="8000">
                <a:solidFill>
                  <a:srgbClr val="9FE0F5"/>
                </a:solidFill>
                <a:latin typeface="Arial" charset="0"/>
              </a:rPr>
              <a:t>“</a:t>
            </a:r>
          </a:p>
        </p:txBody>
      </p:sp>
      <p:sp>
        <p:nvSpPr>
          <p:cNvPr id="6" name="TextBox 5">
            <a:extLst>
              <a:ext uri="{FF2B5EF4-FFF2-40B4-BE49-F238E27FC236}">
                <a16:creationId xmlns:a16="http://schemas.microsoft.com/office/drawing/2014/main" id="{DE2FCE97-09F9-4FC6-826C-303900AB971C}"/>
              </a:ext>
            </a:extLst>
          </p:cNvPr>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defTabSz="457200" eaLnBrk="0" fontAlgn="base" hangingPunct="0">
              <a:spcBef>
                <a:spcPct val="0"/>
              </a:spcBef>
              <a:spcAft>
                <a:spcPct val="0"/>
              </a:spcAft>
              <a:defRPr>
                <a:solidFill>
                  <a:schemeClr val="tx1"/>
                </a:solidFill>
                <a:latin typeface="Trebuchet MS" pitchFamily="34" charset="0"/>
              </a:defRPr>
            </a:lvl6pPr>
            <a:lvl7pPr marL="2971800" indent="-228600" defTabSz="457200" eaLnBrk="0" fontAlgn="base" hangingPunct="0">
              <a:spcBef>
                <a:spcPct val="0"/>
              </a:spcBef>
              <a:spcAft>
                <a:spcPct val="0"/>
              </a:spcAft>
              <a:defRPr>
                <a:solidFill>
                  <a:schemeClr val="tx1"/>
                </a:solidFill>
                <a:latin typeface="Trebuchet MS" pitchFamily="34" charset="0"/>
              </a:defRPr>
            </a:lvl7pPr>
            <a:lvl8pPr marL="3429000" indent="-228600" defTabSz="457200" eaLnBrk="0" fontAlgn="base" hangingPunct="0">
              <a:spcBef>
                <a:spcPct val="0"/>
              </a:spcBef>
              <a:spcAft>
                <a:spcPct val="0"/>
              </a:spcAft>
              <a:defRPr>
                <a:solidFill>
                  <a:schemeClr val="tx1"/>
                </a:solidFill>
                <a:latin typeface="Trebuchet MS" pitchFamily="34" charset="0"/>
              </a:defRPr>
            </a:lvl8pPr>
            <a:lvl9pPr marL="3886200" indent="-228600" defTabSz="457200" eaLnBrk="0" fontAlgn="base" hangingPunct="0">
              <a:spcBef>
                <a:spcPct val="0"/>
              </a:spcBef>
              <a:spcAft>
                <a:spcPct val="0"/>
              </a:spcAft>
              <a:defRPr>
                <a:solidFill>
                  <a:schemeClr val="tx1"/>
                </a:solidFill>
                <a:latin typeface="Trebuchet MS" pitchFamily="34" charset="0"/>
              </a:defRPr>
            </a:lvl9pPr>
          </a:lstStyle>
          <a:p>
            <a:pPr eaLnBrk="1" hangingPunct="1">
              <a:defRPr/>
            </a:pPr>
            <a:r>
              <a:rPr lang="en-US" altLang="en-US" sz="8000">
                <a:solidFill>
                  <a:srgbClr val="9FE0F5"/>
                </a:solidFill>
                <a:latin typeface="Arial"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7" name="Date Placeholder 3">
            <a:extLst>
              <a:ext uri="{FF2B5EF4-FFF2-40B4-BE49-F238E27FC236}">
                <a16:creationId xmlns:a16="http://schemas.microsoft.com/office/drawing/2014/main" id="{B18D9790-7E99-44B2-9C48-3CD383B50999}"/>
              </a:ext>
            </a:extLst>
          </p:cNvPr>
          <p:cNvSpPr>
            <a:spLocks noGrp="1"/>
          </p:cNvSpPr>
          <p:nvPr>
            <p:ph type="dt" sz="half" idx="14"/>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8B7EED76-0D84-47E4-9436-842C6DC04314}"/>
              </a:ext>
            </a:extLst>
          </p:cNvPr>
          <p:cNvSpPr>
            <a:spLocks noGrp="1"/>
          </p:cNvSpPr>
          <p:nvPr>
            <p:ph type="ftr" sz="quarter" idx="15"/>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6E6371DB-CCF1-4301-BE3B-05710674EFD8}"/>
              </a:ext>
            </a:extLst>
          </p:cNvPr>
          <p:cNvSpPr>
            <a:spLocks noGrp="1"/>
          </p:cNvSpPr>
          <p:nvPr>
            <p:ph type="sldNum" sz="quarter" idx="16"/>
          </p:nvPr>
        </p:nvSpPr>
        <p:spPr/>
        <p:txBody>
          <a:bodyPr/>
          <a:lstStyle>
            <a:lvl1pPr>
              <a:defRPr/>
            </a:lvl1pPr>
          </a:lstStyle>
          <a:p>
            <a:fld id="{7636E183-2986-4C1A-BEC1-EEF53CA65600}" type="slidenum">
              <a:rPr lang="en-US" altLang="en-US"/>
              <a:pPr/>
              <a:t>‹#›</a:t>
            </a:fld>
            <a:endParaRPr lang="en-US" altLang="en-US"/>
          </a:p>
        </p:txBody>
      </p:sp>
    </p:spTree>
    <p:extLst>
      <p:ext uri="{BB962C8B-B14F-4D97-AF65-F5344CB8AC3E}">
        <p14:creationId xmlns:p14="http://schemas.microsoft.com/office/powerpoint/2010/main" val="3049953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5" name="Date Placeholder 3">
            <a:extLst>
              <a:ext uri="{FF2B5EF4-FFF2-40B4-BE49-F238E27FC236}">
                <a16:creationId xmlns:a16="http://schemas.microsoft.com/office/drawing/2014/main" id="{0E2BD378-269E-4EEC-BBAF-E20967D49BFE}"/>
              </a:ext>
            </a:extLst>
          </p:cNvPr>
          <p:cNvSpPr>
            <a:spLocks noGrp="1"/>
          </p:cNvSpPr>
          <p:nvPr>
            <p:ph type="dt" sz="half" idx="14"/>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160C79E2-F2DE-4852-951A-F775FF764FD7}"/>
              </a:ext>
            </a:extLst>
          </p:cNvPr>
          <p:cNvSpPr>
            <a:spLocks noGrp="1"/>
          </p:cNvSpPr>
          <p:nvPr>
            <p:ph type="ftr" sz="quarter" idx="15"/>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F3970138-B22E-4295-B516-690B19E83376}"/>
              </a:ext>
            </a:extLst>
          </p:cNvPr>
          <p:cNvSpPr>
            <a:spLocks noGrp="1"/>
          </p:cNvSpPr>
          <p:nvPr>
            <p:ph type="sldNum" sz="quarter" idx="16"/>
          </p:nvPr>
        </p:nvSpPr>
        <p:spPr/>
        <p:txBody>
          <a:bodyPr/>
          <a:lstStyle>
            <a:lvl1pPr>
              <a:defRPr/>
            </a:lvl1pPr>
          </a:lstStyle>
          <a:p>
            <a:fld id="{7BEBFB90-80F5-408F-B2C0-FFF2A6B09165}" type="slidenum">
              <a:rPr lang="en-US" altLang="en-US"/>
              <a:pPr/>
              <a:t>‹#›</a:t>
            </a:fld>
            <a:endParaRPr lang="en-US" altLang="en-US"/>
          </a:p>
        </p:txBody>
      </p:sp>
    </p:spTree>
    <p:extLst>
      <p:ext uri="{BB962C8B-B14F-4D97-AF65-F5344CB8AC3E}">
        <p14:creationId xmlns:p14="http://schemas.microsoft.com/office/powerpoint/2010/main" val="2792968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a:extLst>
              <a:ext uri="{FF2B5EF4-FFF2-40B4-BE49-F238E27FC236}">
                <a16:creationId xmlns:a16="http://schemas.microsoft.com/office/drawing/2014/main" id="{A5F191CD-EDE3-431B-BEAF-CEC410E590DF}"/>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620C5F08-F6E4-4723-86A1-1F2E8DF729D3}"/>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CA431DBB-A09C-49D3-ADFC-FCFE5526BAEA}"/>
              </a:ext>
            </a:extLst>
          </p:cNvPr>
          <p:cNvSpPr>
            <a:spLocks noGrp="1"/>
          </p:cNvSpPr>
          <p:nvPr>
            <p:ph type="sldNum" sz="quarter" idx="12"/>
          </p:nvPr>
        </p:nvSpPr>
        <p:spPr/>
        <p:txBody>
          <a:bodyPr/>
          <a:lstStyle>
            <a:lvl1pPr>
              <a:defRPr/>
            </a:lvl1pPr>
          </a:lstStyle>
          <a:p>
            <a:fld id="{159E7C16-9C37-4C14-A336-44C52320817C}" type="slidenum">
              <a:rPr lang="en-US" altLang="en-US"/>
              <a:pPr/>
              <a:t>‹#›</a:t>
            </a:fld>
            <a:endParaRPr lang="en-US" altLang="en-US"/>
          </a:p>
        </p:txBody>
      </p:sp>
    </p:spTree>
    <p:extLst>
      <p:ext uri="{BB962C8B-B14F-4D97-AF65-F5344CB8AC3E}">
        <p14:creationId xmlns:p14="http://schemas.microsoft.com/office/powerpoint/2010/main" val="2469589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a:extLst>
              <a:ext uri="{FF2B5EF4-FFF2-40B4-BE49-F238E27FC236}">
                <a16:creationId xmlns:a16="http://schemas.microsoft.com/office/drawing/2014/main" id="{4F0A3CD2-A976-44B7-ADDF-7E9F570AAE39}"/>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4EEB47A4-D16D-4F18-81BF-0F2651BC8879}"/>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01388FF1-307D-476C-B261-8E657AC7511D}"/>
              </a:ext>
            </a:extLst>
          </p:cNvPr>
          <p:cNvSpPr>
            <a:spLocks noGrp="1"/>
          </p:cNvSpPr>
          <p:nvPr>
            <p:ph type="sldNum" sz="quarter" idx="12"/>
          </p:nvPr>
        </p:nvSpPr>
        <p:spPr/>
        <p:txBody>
          <a:bodyPr/>
          <a:lstStyle>
            <a:lvl1pPr>
              <a:defRPr/>
            </a:lvl1pPr>
          </a:lstStyle>
          <a:p>
            <a:fld id="{35BFE6DD-B068-4FC5-833D-9E60957B6113}" type="slidenum">
              <a:rPr lang="en-US" altLang="en-US"/>
              <a:pPr/>
              <a:t>‹#›</a:t>
            </a:fld>
            <a:endParaRPr lang="en-US" altLang="en-US"/>
          </a:p>
        </p:txBody>
      </p:sp>
    </p:spTree>
    <p:extLst>
      <p:ext uri="{BB962C8B-B14F-4D97-AF65-F5344CB8AC3E}">
        <p14:creationId xmlns:p14="http://schemas.microsoft.com/office/powerpoint/2010/main" val="40295858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676400" y="457200"/>
            <a:ext cx="7010400" cy="1295400"/>
          </a:xfrm>
        </p:spPr>
        <p:txBody>
          <a:bodyPr/>
          <a:lstStyle/>
          <a:p>
            <a:r>
              <a:rPr lang="en-US"/>
              <a:t>Click to edit Master title style</a:t>
            </a:r>
          </a:p>
        </p:txBody>
      </p:sp>
      <p:sp>
        <p:nvSpPr>
          <p:cNvPr id="3" name="Text Placeholder 2"/>
          <p:cNvSpPr>
            <a:spLocks noGrp="1"/>
          </p:cNvSpPr>
          <p:nvPr>
            <p:ph type="body" sz="half" idx="1"/>
          </p:nvPr>
        </p:nvSpPr>
        <p:spPr>
          <a:xfrm>
            <a:off x="1676400" y="1981200"/>
            <a:ext cx="3429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5257800" y="1981200"/>
            <a:ext cx="3429000" cy="4114800"/>
          </a:xfrm>
        </p:spPr>
        <p:txBody>
          <a:bodyPr rtlCol="0">
            <a:normAutofit/>
          </a:bodyPr>
          <a:lstStyle/>
          <a:p>
            <a:pPr lvl="0"/>
            <a:endParaRPr lang="en-US" noProof="0"/>
          </a:p>
        </p:txBody>
      </p:sp>
      <p:sp>
        <p:nvSpPr>
          <p:cNvPr id="5" name="Date Placeholder 3">
            <a:extLst>
              <a:ext uri="{FF2B5EF4-FFF2-40B4-BE49-F238E27FC236}">
                <a16:creationId xmlns:a16="http://schemas.microsoft.com/office/drawing/2014/main" id="{30A57D52-A607-49B3-83A3-DED300A23DCC}"/>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43F09595-E03F-482C-907C-E55C6C35D33C}"/>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67A2B329-B626-464F-AEF1-40272530068D}"/>
              </a:ext>
            </a:extLst>
          </p:cNvPr>
          <p:cNvSpPr>
            <a:spLocks noGrp="1"/>
          </p:cNvSpPr>
          <p:nvPr>
            <p:ph type="sldNum" sz="quarter" idx="12"/>
          </p:nvPr>
        </p:nvSpPr>
        <p:spPr/>
        <p:txBody>
          <a:bodyPr/>
          <a:lstStyle>
            <a:lvl1pPr>
              <a:defRPr/>
            </a:lvl1pPr>
          </a:lstStyle>
          <a:p>
            <a:fld id="{32612B23-75E8-4953-BBD9-5B0FC1DAA0E8}" type="slidenum">
              <a:rPr lang="en-US" altLang="en-US"/>
              <a:pPr/>
              <a:t>‹#›</a:t>
            </a:fld>
            <a:endParaRPr lang="en-US" altLang="en-US"/>
          </a:p>
        </p:txBody>
      </p:sp>
    </p:spTree>
    <p:extLst>
      <p:ext uri="{BB962C8B-B14F-4D97-AF65-F5344CB8AC3E}">
        <p14:creationId xmlns:p14="http://schemas.microsoft.com/office/powerpoint/2010/main" val="2609349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838200" y="2362200"/>
            <a:ext cx="3770313" cy="3724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60913" y="2362200"/>
            <a:ext cx="3770312" cy="3724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1">
            <a:extLst>
              <a:ext uri="{FF2B5EF4-FFF2-40B4-BE49-F238E27FC236}">
                <a16:creationId xmlns:a16="http://schemas.microsoft.com/office/drawing/2014/main" id="{17B5E225-E649-409C-9BA1-9ABA24EB31DC}"/>
              </a:ext>
            </a:extLst>
          </p:cNvPr>
          <p:cNvSpPr>
            <a:spLocks noGrp="1" noChangeArrowheads="1"/>
          </p:cNvSpPr>
          <p:nvPr>
            <p:ph type="dt" sz="half" idx="10"/>
          </p:nvPr>
        </p:nvSpPr>
        <p:spPr/>
        <p:txBody>
          <a:bodyPr/>
          <a:lstStyle>
            <a:lvl1pPr>
              <a:defRPr/>
            </a:lvl1pPr>
          </a:lstStyle>
          <a:p>
            <a:pPr>
              <a:defRPr/>
            </a:pPr>
            <a:endParaRPr lang="en-US" altLang="en-US"/>
          </a:p>
        </p:txBody>
      </p:sp>
      <p:sp>
        <p:nvSpPr>
          <p:cNvPr id="6" name="Rectangle 12">
            <a:extLst>
              <a:ext uri="{FF2B5EF4-FFF2-40B4-BE49-F238E27FC236}">
                <a16:creationId xmlns:a16="http://schemas.microsoft.com/office/drawing/2014/main" id="{7B248447-311D-4EEF-A527-BDA85132BE7A}"/>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7" name="Rectangle 13">
            <a:extLst>
              <a:ext uri="{FF2B5EF4-FFF2-40B4-BE49-F238E27FC236}">
                <a16:creationId xmlns:a16="http://schemas.microsoft.com/office/drawing/2014/main" id="{88C21CD7-9F94-4019-A4CA-8A70C791DA2B}"/>
              </a:ext>
            </a:extLst>
          </p:cNvPr>
          <p:cNvSpPr>
            <a:spLocks noGrp="1" noChangeArrowheads="1"/>
          </p:cNvSpPr>
          <p:nvPr>
            <p:ph type="sldNum" sz="quarter" idx="12"/>
          </p:nvPr>
        </p:nvSpPr>
        <p:spPr/>
        <p:txBody>
          <a:bodyPr/>
          <a:lstStyle>
            <a:lvl1pPr>
              <a:defRPr/>
            </a:lvl1pPr>
          </a:lstStyle>
          <a:p>
            <a:fld id="{2BEE7D45-7B91-4DFE-B223-9253D5C42987}" type="slidenum">
              <a:rPr lang="en-US" altLang="en-US"/>
              <a:pPr/>
              <a:t>‹#›</a:t>
            </a:fld>
            <a:endParaRPr lang="en-US" altLang="en-US"/>
          </a:p>
        </p:txBody>
      </p:sp>
    </p:spTree>
    <p:extLst>
      <p:ext uri="{BB962C8B-B14F-4D97-AF65-F5344CB8AC3E}">
        <p14:creationId xmlns:p14="http://schemas.microsoft.com/office/powerpoint/2010/main" val="1139156225"/>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676400" y="457200"/>
            <a:ext cx="7010400" cy="1295400"/>
          </a:xfrm>
        </p:spPr>
        <p:txBody>
          <a:bodyPr/>
          <a:lstStyle/>
          <a:p>
            <a:r>
              <a:rPr lang="en-US"/>
              <a:t>Click to edit Master title style</a:t>
            </a:r>
          </a:p>
        </p:txBody>
      </p:sp>
      <p:sp>
        <p:nvSpPr>
          <p:cNvPr id="3" name="ClipArt Placeholder 2"/>
          <p:cNvSpPr>
            <a:spLocks noGrp="1"/>
          </p:cNvSpPr>
          <p:nvPr>
            <p:ph type="clipArt" sz="half" idx="1"/>
          </p:nvPr>
        </p:nvSpPr>
        <p:spPr>
          <a:xfrm>
            <a:off x="1676400" y="1981200"/>
            <a:ext cx="3429000" cy="4114800"/>
          </a:xfrm>
        </p:spPr>
        <p:txBody>
          <a:bodyPr rtlCol="0">
            <a:normAutofit/>
          </a:bodyPr>
          <a:lstStyle/>
          <a:p>
            <a:pPr lvl="0"/>
            <a:endParaRPr lang="en-US" noProof="0"/>
          </a:p>
        </p:txBody>
      </p:sp>
      <p:sp>
        <p:nvSpPr>
          <p:cNvPr id="4" name="Text Placeholder 3"/>
          <p:cNvSpPr>
            <a:spLocks noGrp="1"/>
          </p:cNvSpPr>
          <p:nvPr>
            <p:ph type="body" sz="half" idx="2"/>
          </p:nvPr>
        </p:nvSpPr>
        <p:spPr>
          <a:xfrm>
            <a:off x="5257800" y="1981200"/>
            <a:ext cx="3429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DC0FD37-B70B-48BF-800F-5C34B1E2D905}"/>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1397D23A-843E-48F7-B22B-A15D6DB15B31}"/>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B6EBEB4A-D41D-45A0-93EA-10BE87F444C0}"/>
              </a:ext>
            </a:extLst>
          </p:cNvPr>
          <p:cNvSpPr>
            <a:spLocks noGrp="1"/>
          </p:cNvSpPr>
          <p:nvPr>
            <p:ph type="sldNum" sz="quarter" idx="12"/>
          </p:nvPr>
        </p:nvSpPr>
        <p:spPr/>
        <p:txBody>
          <a:bodyPr/>
          <a:lstStyle>
            <a:lvl1pPr>
              <a:defRPr/>
            </a:lvl1pPr>
          </a:lstStyle>
          <a:p>
            <a:fld id="{7D69B5E8-BB03-422E-954B-C951D2C4FF3B}" type="slidenum">
              <a:rPr lang="en-US" altLang="en-US"/>
              <a:pPr/>
              <a:t>‹#›</a:t>
            </a:fld>
            <a:endParaRPr lang="en-US" altLang="en-US"/>
          </a:p>
        </p:txBody>
      </p:sp>
    </p:spTree>
    <p:extLst>
      <p:ext uri="{BB962C8B-B14F-4D97-AF65-F5344CB8AC3E}">
        <p14:creationId xmlns:p14="http://schemas.microsoft.com/office/powerpoint/2010/main" val="408629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a:extLst>
              <a:ext uri="{FF2B5EF4-FFF2-40B4-BE49-F238E27FC236}">
                <a16:creationId xmlns:a16="http://schemas.microsoft.com/office/drawing/2014/main" id="{D32F7AF2-7440-4D75-A356-D179C959865F}"/>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1B821B14-418B-459E-AFE6-A4E857E36F57}"/>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2B337C5F-A638-45F4-8AC0-44914384EBE3}"/>
              </a:ext>
            </a:extLst>
          </p:cNvPr>
          <p:cNvSpPr>
            <a:spLocks noGrp="1"/>
          </p:cNvSpPr>
          <p:nvPr>
            <p:ph type="sldNum" sz="quarter" idx="12"/>
          </p:nvPr>
        </p:nvSpPr>
        <p:spPr/>
        <p:txBody>
          <a:bodyPr/>
          <a:lstStyle>
            <a:lvl1pPr>
              <a:defRPr/>
            </a:lvl1pPr>
          </a:lstStyle>
          <a:p>
            <a:fld id="{09F61C4B-1D16-452D-986E-56E881EA50C5}" type="slidenum">
              <a:rPr lang="en-US" altLang="en-US"/>
              <a:pPr/>
              <a:t>‹#›</a:t>
            </a:fld>
            <a:endParaRPr lang="en-US" altLang="en-US"/>
          </a:p>
        </p:txBody>
      </p:sp>
    </p:spTree>
    <p:extLst>
      <p:ext uri="{BB962C8B-B14F-4D97-AF65-F5344CB8AC3E}">
        <p14:creationId xmlns:p14="http://schemas.microsoft.com/office/powerpoint/2010/main" val="3731717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96CFB1F-86F7-4BBD-A6A3-D1670C197F1D}"/>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5FCCDC83-A2F1-459A-B97F-BF554F4573B6}"/>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0EF20FAB-5992-43BD-A791-3177208B077D}"/>
              </a:ext>
            </a:extLst>
          </p:cNvPr>
          <p:cNvSpPr>
            <a:spLocks noGrp="1"/>
          </p:cNvSpPr>
          <p:nvPr>
            <p:ph type="sldNum" sz="quarter" idx="12"/>
          </p:nvPr>
        </p:nvSpPr>
        <p:spPr/>
        <p:txBody>
          <a:bodyPr/>
          <a:lstStyle>
            <a:lvl1pPr>
              <a:defRPr/>
            </a:lvl1pPr>
          </a:lstStyle>
          <a:p>
            <a:fld id="{17D2E2BF-4E61-431E-98A5-72E3DF739980}" type="slidenum">
              <a:rPr lang="en-US" altLang="en-US"/>
              <a:pPr/>
              <a:t>‹#›</a:t>
            </a:fld>
            <a:endParaRPr lang="en-US" altLang="en-US"/>
          </a:p>
        </p:txBody>
      </p:sp>
    </p:spTree>
    <p:extLst>
      <p:ext uri="{BB962C8B-B14F-4D97-AF65-F5344CB8AC3E}">
        <p14:creationId xmlns:p14="http://schemas.microsoft.com/office/powerpoint/2010/main" val="2642383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GB"/>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3">
            <a:extLst>
              <a:ext uri="{FF2B5EF4-FFF2-40B4-BE49-F238E27FC236}">
                <a16:creationId xmlns:a16="http://schemas.microsoft.com/office/drawing/2014/main" id="{D8E65C92-C7BE-492C-AB23-3DE4DFCB1D14}"/>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1B87940F-BF53-4E92-8C74-2161CCD63ABC}"/>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8D99B053-6A50-4F6D-A65B-B6716335482E}"/>
              </a:ext>
            </a:extLst>
          </p:cNvPr>
          <p:cNvSpPr>
            <a:spLocks noGrp="1"/>
          </p:cNvSpPr>
          <p:nvPr>
            <p:ph type="sldNum" sz="quarter" idx="12"/>
          </p:nvPr>
        </p:nvSpPr>
        <p:spPr/>
        <p:txBody>
          <a:bodyPr/>
          <a:lstStyle>
            <a:lvl1pPr>
              <a:defRPr/>
            </a:lvl1pPr>
          </a:lstStyle>
          <a:p>
            <a:fld id="{62B860A1-BBE2-4892-8F12-E07B18BF6819}" type="slidenum">
              <a:rPr lang="en-US" altLang="en-US"/>
              <a:pPr/>
              <a:t>‹#›</a:t>
            </a:fld>
            <a:endParaRPr lang="en-US" altLang="en-US"/>
          </a:p>
        </p:txBody>
      </p:sp>
    </p:spTree>
    <p:extLst>
      <p:ext uri="{BB962C8B-B14F-4D97-AF65-F5344CB8AC3E}">
        <p14:creationId xmlns:p14="http://schemas.microsoft.com/office/powerpoint/2010/main" val="3653719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3">
            <a:extLst>
              <a:ext uri="{FF2B5EF4-FFF2-40B4-BE49-F238E27FC236}">
                <a16:creationId xmlns:a16="http://schemas.microsoft.com/office/drawing/2014/main" id="{937B6FB5-2B06-43DB-B222-5ED7EFFFEAF5}"/>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04374150-0125-4939-941A-3BE013BD7EC8}"/>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C6012C6C-E7EE-4919-930E-347BCE8BA99D}"/>
              </a:ext>
            </a:extLst>
          </p:cNvPr>
          <p:cNvSpPr>
            <a:spLocks noGrp="1"/>
          </p:cNvSpPr>
          <p:nvPr>
            <p:ph type="sldNum" sz="quarter" idx="12"/>
          </p:nvPr>
        </p:nvSpPr>
        <p:spPr/>
        <p:txBody>
          <a:bodyPr/>
          <a:lstStyle>
            <a:lvl1pPr>
              <a:defRPr/>
            </a:lvl1pPr>
          </a:lstStyle>
          <a:p>
            <a:fld id="{D987F78F-DF9F-4E1F-89F8-24CEB4E34D94}" type="slidenum">
              <a:rPr lang="en-US" altLang="en-US"/>
              <a:pPr/>
              <a:t>‹#›</a:t>
            </a:fld>
            <a:endParaRPr lang="en-US" altLang="en-US"/>
          </a:p>
        </p:txBody>
      </p:sp>
    </p:spTree>
    <p:extLst>
      <p:ext uri="{BB962C8B-B14F-4D97-AF65-F5344CB8AC3E}">
        <p14:creationId xmlns:p14="http://schemas.microsoft.com/office/powerpoint/2010/main" val="3958131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GB"/>
              <a:t>Click to edit Master title style</a:t>
            </a:r>
            <a:endParaRPr lang="en-US" dirty="0"/>
          </a:p>
        </p:txBody>
      </p:sp>
      <p:sp>
        <p:nvSpPr>
          <p:cNvPr id="3" name="Date Placeholder 3">
            <a:extLst>
              <a:ext uri="{FF2B5EF4-FFF2-40B4-BE49-F238E27FC236}">
                <a16:creationId xmlns:a16="http://schemas.microsoft.com/office/drawing/2014/main" id="{40D8194D-CE3E-4E32-9AB0-F7E527610960}"/>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EBF643AD-DA16-48DD-9AAE-69ECF08D00E4}"/>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B00A95EA-FFA1-47AF-AEDF-1D1CA036A4E5}"/>
              </a:ext>
            </a:extLst>
          </p:cNvPr>
          <p:cNvSpPr>
            <a:spLocks noGrp="1"/>
          </p:cNvSpPr>
          <p:nvPr>
            <p:ph type="sldNum" sz="quarter" idx="12"/>
          </p:nvPr>
        </p:nvSpPr>
        <p:spPr/>
        <p:txBody>
          <a:bodyPr/>
          <a:lstStyle>
            <a:lvl1pPr>
              <a:defRPr/>
            </a:lvl1pPr>
          </a:lstStyle>
          <a:p>
            <a:fld id="{36357DE9-DAF8-49B6-9B55-2680D7154D52}" type="slidenum">
              <a:rPr lang="en-US" altLang="en-US"/>
              <a:pPr/>
              <a:t>‹#›</a:t>
            </a:fld>
            <a:endParaRPr lang="en-US" altLang="en-US"/>
          </a:p>
        </p:txBody>
      </p:sp>
    </p:spTree>
    <p:extLst>
      <p:ext uri="{BB962C8B-B14F-4D97-AF65-F5344CB8AC3E}">
        <p14:creationId xmlns:p14="http://schemas.microsoft.com/office/powerpoint/2010/main" val="4036013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8CA038D-2048-4C5C-99F6-48FA2372B874}"/>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3D71FCD5-2C52-477B-AA9B-9A928134EDEB}"/>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9452194B-5756-4A07-8916-BF4C1F944077}"/>
              </a:ext>
            </a:extLst>
          </p:cNvPr>
          <p:cNvSpPr>
            <a:spLocks noGrp="1"/>
          </p:cNvSpPr>
          <p:nvPr>
            <p:ph type="sldNum" sz="quarter" idx="12"/>
          </p:nvPr>
        </p:nvSpPr>
        <p:spPr/>
        <p:txBody>
          <a:bodyPr/>
          <a:lstStyle>
            <a:lvl1pPr>
              <a:defRPr/>
            </a:lvl1pPr>
          </a:lstStyle>
          <a:p>
            <a:fld id="{738755F5-971F-4DBD-888E-FD66AC5FD08E}" type="slidenum">
              <a:rPr lang="en-US" altLang="en-US"/>
              <a:pPr/>
              <a:t>‹#›</a:t>
            </a:fld>
            <a:endParaRPr lang="en-US" altLang="en-US"/>
          </a:p>
        </p:txBody>
      </p:sp>
    </p:spTree>
    <p:extLst>
      <p:ext uri="{BB962C8B-B14F-4D97-AF65-F5344CB8AC3E}">
        <p14:creationId xmlns:p14="http://schemas.microsoft.com/office/powerpoint/2010/main" val="1549523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3">
            <a:extLst>
              <a:ext uri="{FF2B5EF4-FFF2-40B4-BE49-F238E27FC236}">
                <a16:creationId xmlns:a16="http://schemas.microsoft.com/office/drawing/2014/main" id="{AD3CFF6D-999C-4CF9-B22F-DFDA24B76C07}"/>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C4A153AF-FEBD-441A-8E44-1B451C742895}"/>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5C4D3083-CA41-41E4-AB8F-D7FAE1803D84}"/>
              </a:ext>
            </a:extLst>
          </p:cNvPr>
          <p:cNvSpPr>
            <a:spLocks noGrp="1"/>
          </p:cNvSpPr>
          <p:nvPr>
            <p:ph type="sldNum" sz="quarter" idx="12"/>
          </p:nvPr>
        </p:nvSpPr>
        <p:spPr/>
        <p:txBody>
          <a:bodyPr/>
          <a:lstStyle>
            <a:lvl1pPr>
              <a:defRPr/>
            </a:lvl1pPr>
          </a:lstStyle>
          <a:p>
            <a:fld id="{A50EDC17-DCBD-4062-BD78-591C69B34561}" type="slidenum">
              <a:rPr lang="en-US" altLang="en-US"/>
              <a:pPr/>
              <a:t>‹#›</a:t>
            </a:fld>
            <a:endParaRPr lang="en-US" altLang="en-US"/>
          </a:p>
        </p:txBody>
      </p:sp>
    </p:spTree>
    <p:extLst>
      <p:ext uri="{BB962C8B-B14F-4D97-AF65-F5344CB8AC3E}">
        <p14:creationId xmlns:p14="http://schemas.microsoft.com/office/powerpoint/2010/main" val="965326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GB" noProof="0"/>
              <a:t>Click icon to add picture</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a:extLst>
              <a:ext uri="{FF2B5EF4-FFF2-40B4-BE49-F238E27FC236}">
                <a16:creationId xmlns:a16="http://schemas.microsoft.com/office/drawing/2014/main" id="{821180C5-693B-4EE8-B159-F31FB3B08650}"/>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E9B150EE-6B75-49CB-8E3D-1C54B02954C8}"/>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C581C75E-CB75-422D-84DE-642210230008}"/>
              </a:ext>
            </a:extLst>
          </p:cNvPr>
          <p:cNvSpPr>
            <a:spLocks noGrp="1"/>
          </p:cNvSpPr>
          <p:nvPr>
            <p:ph type="sldNum" sz="quarter" idx="12"/>
          </p:nvPr>
        </p:nvSpPr>
        <p:spPr/>
        <p:txBody>
          <a:bodyPr/>
          <a:lstStyle>
            <a:lvl1pPr>
              <a:defRPr/>
            </a:lvl1pPr>
          </a:lstStyle>
          <a:p>
            <a:fld id="{CF83BA7D-A761-476A-8FB4-6FEF1C07662A}" type="slidenum">
              <a:rPr lang="en-US" altLang="en-US"/>
              <a:pPr/>
              <a:t>‹#›</a:t>
            </a:fld>
            <a:endParaRPr lang="en-US" altLang="en-US"/>
          </a:p>
        </p:txBody>
      </p:sp>
    </p:spTree>
    <p:extLst>
      <p:ext uri="{BB962C8B-B14F-4D97-AF65-F5344CB8AC3E}">
        <p14:creationId xmlns:p14="http://schemas.microsoft.com/office/powerpoint/2010/main" val="2673368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4533ECF5-D241-48EC-AF5B-6795124253CA}"/>
              </a:ext>
            </a:extLst>
          </p:cNvPr>
          <p:cNvGrpSpPr>
            <a:grpSpLocks/>
          </p:cNvGrpSpPr>
          <p:nvPr/>
        </p:nvGrpSpPr>
        <p:grpSpPr bwMode="auto">
          <a:xfrm>
            <a:off x="-7938" y="-7938"/>
            <a:ext cx="9170988" cy="6873876"/>
            <a:chOff x="-8467" y="-8468"/>
            <a:chExt cx="9171317" cy="6874935"/>
          </a:xfrm>
        </p:grpSpPr>
        <p:sp>
          <p:nvSpPr>
            <p:cNvPr id="7" name="Freeform 6">
              <a:extLst>
                <a:ext uri="{FF2B5EF4-FFF2-40B4-BE49-F238E27FC236}">
                  <a16:creationId xmlns:a16="http://schemas.microsoft.com/office/drawing/2014/main" id="{2EE23278-AAA2-49D0-BE06-30E60429F9AD}"/>
                </a:ext>
              </a:extLst>
            </p:cNvPr>
            <p:cNvSpPr/>
            <p:nvPr/>
          </p:nvSpPr>
          <p:spPr>
            <a:xfrm>
              <a:off x="-8467" y="4013290"/>
              <a:ext cx="457217"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D73F9999-FC83-4254-A5B8-8893C7CAE06B}"/>
                </a:ext>
              </a:extLst>
            </p:cNvPr>
            <p:cNvCxnSpPr/>
            <p:nvPr/>
          </p:nvCxnSpPr>
          <p:spPr>
            <a:xfrm flipV="1">
              <a:off x="5130455" y="4175239"/>
              <a:ext cx="4022869" cy="268328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4939B6DE-75C9-44B9-977E-E1F877C1412A}"/>
                </a:ext>
              </a:extLst>
            </p:cNvPr>
            <p:cNvCxnSpPr/>
            <p:nvPr/>
          </p:nvCxnSpPr>
          <p:spPr>
            <a:xfrm>
              <a:off x="7043462" y="-529"/>
              <a:ext cx="1217656" cy="685905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0923E376-7D67-4E82-9678-72F332978DE1}"/>
                </a:ext>
              </a:extLst>
            </p:cNvPr>
            <p:cNvSpPr/>
            <p:nvPr/>
          </p:nvSpPr>
          <p:spPr>
            <a:xfrm>
              <a:off x="6892644" y="-529"/>
              <a:ext cx="2268619"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75B90FC0-0EDF-4B98-A352-5E7DA0464913}"/>
                </a:ext>
              </a:extLst>
            </p:cNvPr>
            <p:cNvSpPr/>
            <p:nvPr/>
          </p:nvSpPr>
          <p:spPr>
            <a:xfrm>
              <a:off x="7205393" y="-8468"/>
              <a:ext cx="1947932"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0C79E1AD-3D46-450C-9333-40962500E323}"/>
                </a:ext>
              </a:extLst>
            </p:cNvPr>
            <p:cNvSpPr/>
            <p:nvPr/>
          </p:nvSpPr>
          <p:spPr>
            <a:xfrm>
              <a:off x="6638634" y="3919613"/>
              <a:ext cx="251310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09B11794-FB6F-4E6E-9025-0766C6C4B227}"/>
                </a:ext>
              </a:extLst>
            </p:cNvPr>
            <p:cNvSpPr/>
            <p:nvPr/>
          </p:nvSpPr>
          <p:spPr>
            <a:xfrm>
              <a:off x="7010123" y="-8468"/>
              <a:ext cx="2143202"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FB64D39F-CF06-43FE-BD60-B7DC7F261453}"/>
                </a:ext>
              </a:extLst>
            </p:cNvPr>
            <p:cNvSpPr/>
            <p:nvPr/>
          </p:nvSpPr>
          <p:spPr>
            <a:xfrm>
              <a:off x="8296044" y="-8468"/>
              <a:ext cx="857281"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81036256-67D3-4812-AC01-78250F333FBC}"/>
                </a:ext>
              </a:extLst>
            </p:cNvPr>
            <p:cNvSpPr/>
            <p:nvPr/>
          </p:nvSpPr>
          <p:spPr>
            <a:xfrm>
              <a:off x="8094425" y="-8468"/>
              <a:ext cx="1066838"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D7FFA524-2489-4F79-A22F-20EAD4F3B16F}"/>
                </a:ext>
              </a:extLst>
            </p:cNvPr>
            <p:cNvSpPr/>
            <p:nvPr/>
          </p:nvSpPr>
          <p:spPr>
            <a:xfrm>
              <a:off x="8069024" y="4894488"/>
              <a:ext cx="1093826"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75A55984-8D8F-4CA8-BC46-BB30A06B3BDF}"/>
              </a:ext>
            </a:extLst>
          </p:cNvPr>
          <p:cNvSpPr>
            <a:spLocks noGrp="1" noChangeArrowheads="1"/>
          </p:cNvSpPr>
          <p:nvPr>
            <p:ph type="title"/>
          </p:nvPr>
        </p:nvSpPr>
        <p:spPr bwMode="auto">
          <a:xfrm>
            <a:off x="609600" y="609600"/>
            <a:ext cx="6348413"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title style</a:t>
            </a:r>
            <a:endParaRPr lang="en-US" altLang="en-US"/>
          </a:p>
        </p:txBody>
      </p:sp>
      <p:sp>
        <p:nvSpPr>
          <p:cNvPr id="1028" name="Text Placeholder 2">
            <a:extLst>
              <a:ext uri="{FF2B5EF4-FFF2-40B4-BE49-F238E27FC236}">
                <a16:creationId xmlns:a16="http://schemas.microsoft.com/office/drawing/2014/main" id="{DBCDFF02-831A-4AA0-A706-1EAD05EC5C0A}"/>
              </a:ext>
            </a:extLst>
          </p:cNvPr>
          <p:cNvSpPr>
            <a:spLocks noGrp="1" noChangeArrowheads="1"/>
          </p:cNvSpPr>
          <p:nvPr>
            <p:ph type="body" idx="1"/>
          </p:nvPr>
        </p:nvSpPr>
        <p:spPr bwMode="auto">
          <a:xfrm>
            <a:off x="609600" y="2160588"/>
            <a:ext cx="6348413"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4" name="Date Placeholder 3">
            <a:extLst>
              <a:ext uri="{FF2B5EF4-FFF2-40B4-BE49-F238E27FC236}">
                <a16:creationId xmlns:a16="http://schemas.microsoft.com/office/drawing/2014/main" id="{D19D9F1E-9102-4407-8AE7-E19A45D3E208}"/>
              </a:ext>
            </a:extLst>
          </p:cNvPr>
          <p:cNvSpPr>
            <a:spLocks noGrp="1"/>
          </p:cNvSpPr>
          <p:nvPr>
            <p:ph type="dt" sz="half" idx="2"/>
          </p:nvPr>
        </p:nvSpPr>
        <p:spPr>
          <a:xfrm>
            <a:off x="5405438" y="6042025"/>
            <a:ext cx="68421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pPr>
              <a:defRPr/>
            </a:pPr>
            <a:endParaRPr lang="en-US" altLang="en-US"/>
          </a:p>
        </p:txBody>
      </p:sp>
      <p:sp>
        <p:nvSpPr>
          <p:cNvPr id="5" name="Footer Placeholder 4">
            <a:extLst>
              <a:ext uri="{FF2B5EF4-FFF2-40B4-BE49-F238E27FC236}">
                <a16:creationId xmlns:a16="http://schemas.microsoft.com/office/drawing/2014/main" id="{5802A06C-EA3A-44DA-A325-CF7D4EDEAC74}"/>
              </a:ext>
            </a:extLst>
          </p:cNvPr>
          <p:cNvSpPr>
            <a:spLocks noGrp="1"/>
          </p:cNvSpPr>
          <p:nvPr>
            <p:ph type="ftr" sz="quarter" idx="3"/>
          </p:nvPr>
        </p:nvSpPr>
        <p:spPr>
          <a:xfrm>
            <a:off x="609600" y="6042025"/>
            <a:ext cx="4622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900">
                <a:solidFill>
                  <a:srgbClr val="898989"/>
                </a:solidFill>
              </a:defRPr>
            </a:lvl1pPr>
          </a:lstStyle>
          <a:p>
            <a:pPr>
              <a:defRPr/>
            </a:pPr>
            <a:endParaRPr lang="en-US" altLang="en-US"/>
          </a:p>
        </p:txBody>
      </p:sp>
      <p:sp>
        <p:nvSpPr>
          <p:cNvPr id="6" name="Slide Number Placeholder 5">
            <a:extLst>
              <a:ext uri="{FF2B5EF4-FFF2-40B4-BE49-F238E27FC236}">
                <a16:creationId xmlns:a16="http://schemas.microsoft.com/office/drawing/2014/main" id="{7909D1BB-9739-4426-B7C6-DD1CD3A2A4B2}"/>
              </a:ext>
            </a:extLst>
          </p:cNvPr>
          <p:cNvSpPr>
            <a:spLocks noGrp="1"/>
          </p:cNvSpPr>
          <p:nvPr>
            <p:ph type="sldNum" sz="quarter" idx="4"/>
          </p:nvPr>
        </p:nvSpPr>
        <p:spPr>
          <a:xfrm>
            <a:off x="6445250" y="6042025"/>
            <a:ext cx="51276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chemeClr val="accent1"/>
                </a:solidFill>
              </a:defRPr>
            </a:lvl1pPr>
          </a:lstStyle>
          <a:p>
            <a:fld id="{7285160E-3B69-43B4-B2EE-462978CA46B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565" r:id="rId1"/>
    <p:sldLayoutId id="2147484550" r:id="rId2"/>
    <p:sldLayoutId id="2147484551" r:id="rId3"/>
    <p:sldLayoutId id="2147484552" r:id="rId4"/>
    <p:sldLayoutId id="2147484553" r:id="rId5"/>
    <p:sldLayoutId id="2147484554" r:id="rId6"/>
    <p:sldLayoutId id="2147484555" r:id="rId7"/>
    <p:sldLayoutId id="2147484556" r:id="rId8"/>
    <p:sldLayoutId id="2147484557" r:id="rId9"/>
    <p:sldLayoutId id="2147484558" r:id="rId10"/>
    <p:sldLayoutId id="2147484566" r:id="rId11"/>
    <p:sldLayoutId id="2147484559" r:id="rId12"/>
    <p:sldLayoutId id="2147484567" r:id="rId13"/>
    <p:sldLayoutId id="2147484560" r:id="rId14"/>
    <p:sldLayoutId id="2147484561" r:id="rId15"/>
    <p:sldLayoutId id="2147484562" r:id="rId16"/>
    <p:sldLayoutId id="2147484563" r:id="rId17"/>
    <p:sldLayoutId id="2147484568" r:id="rId18"/>
    <p:sldLayoutId id="2147484564" r:id="rId19"/>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charset="0"/>
        </a:defRPr>
      </a:lvl2pPr>
      <a:lvl3pPr algn="l" defTabSz="457200" rtl="0" eaLnBrk="0" fontAlgn="base" hangingPunct="0">
        <a:spcBef>
          <a:spcPct val="0"/>
        </a:spcBef>
        <a:spcAft>
          <a:spcPct val="0"/>
        </a:spcAft>
        <a:defRPr sz="3600">
          <a:solidFill>
            <a:schemeClr val="accent1"/>
          </a:solidFill>
          <a:latin typeface="Trebuchet MS" charset="0"/>
        </a:defRPr>
      </a:lvl3pPr>
      <a:lvl4pPr algn="l" defTabSz="457200" rtl="0" eaLnBrk="0" fontAlgn="base" hangingPunct="0">
        <a:spcBef>
          <a:spcPct val="0"/>
        </a:spcBef>
        <a:spcAft>
          <a:spcPct val="0"/>
        </a:spcAft>
        <a:defRPr sz="3600">
          <a:solidFill>
            <a:schemeClr val="accent1"/>
          </a:solidFill>
          <a:latin typeface="Trebuchet MS" charset="0"/>
        </a:defRPr>
      </a:lvl4pPr>
      <a:lvl5pPr algn="l" defTabSz="457200" rtl="0" eaLnBrk="0" fontAlgn="base" hangingPunct="0">
        <a:spcBef>
          <a:spcPct val="0"/>
        </a:spcBef>
        <a:spcAft>
          <a:spcPct val="0"/>
        </a:spcAft>
        <a:defRPr sz="3600">
          <a:solidFill>
            <a:schemeClr val="accent1"/>
          </a:solidFill>
          <a:latin typeface="Trebuchet MS"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B1863A81-1F0D-48AC-9049-4E97FB816FC1}"/>
              </a:ext>
            </a:extLst>
          </p:cNvPr>
          <p:cNvSpPr>
            <a:spLocks noGrp="1" noChangeArrowheads="1"/>
          </p:cNvSpPr>
          <p:nvPr>
            <p:ph type="title"/>
          </p:nvPr>
        </p:nvSpPr>
        <p:spPr>
          <a:xfrm>
            <a:off x="4763" y="2492375"/>
            <a:ext cx="7559675" cy="1295400"/>
          </a:xfrm>
        </p:spPr>
        <p:txBody>
          <a:bodyPr rtlCol="0">
            <a:noAutofit/>
          </a:bodyPr>
          <a:lstStyle/>
          <a:p>
            <a:pPr algn="ctr" eaLnBrk="1" fontAlgn="auto" hangingPunct="1">
              <a:spcAft>
                <a:spcPts val="0"/>
              </a:spcAft>
              <a:defRPr/>
            </a:pPr>
            <a:r>
              <a:rPr lang="en-GB" altLang="en-US" sz="6000" dirty="0">
                <a:solidFill>
                  <a:srgbClr val="0070C0"/>
                </a:solidFill>
                <a:effectLst>
                  <a:outerShdw blurRad="38100" dist="38100" dir="2700000" algn="tl">
                    <a:srgbClr val="000000">
                      <a:alpha val="43137"/>
                    </a:srgbClr>
                  </a:outerShdw>
                </a:effectLst>
                <a:latin typeface="Calibri"/>
                <a:cs typeface="Calibri"/>
              </a:rPr>
              <a:t>Welcome to Year 3!</a:t>
            </a:r>
          </a:p>
        </p:txBody>
      </p:sp>
      <p:pic>
        <p:nvPicPr>
          <p:cNvPr id="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96238" y="4068763"/>
            <a:ext cx="1181100"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dissolve">
                                      <p:cBhvr>
                                        <p:cTn id="7" dur="500"/>
                                        <p:tgtEl>
                                          <p:spTgt spid="28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3111413-F0A3-41C3-BBF5-45E7BC2B5D20}"/>
              </a:ext>
            </a:extLst>
          </p:cNvPr>
          <p:cNvSpPr>
            <a:spLocks noGrp="1" noChangeArrowheads="1"/>
          </p:cNvSpPr>
          <p:nvPr>
            <p:ph type="title"/>
          </p:nvPr>
        </p:nvSpPr>
        <p:spPr>
          <a:xfrm>
            <a:off x="555625" y="188640"/>
            <a:ext cx="6348413" cy="1320800"/>
          </a:xfrm>
        </p:spPr>
        <p:txBody>
          <a:bodyPr/>
          <a:lstStyle/>
          <a:p>
            <a:pPr eaLnBrk="1" hangingPunct="1"/>
            <a:r>
              <a:rPr lang="en-GB" altLang="en-US" dirty="0">
                <a:solidFill>
                  <a:srgbClr val="0070C0"/>
                </a:solidFill>
                <a:latin typeface="Calibri" panose="020F0502020204030204" pitchFamily="34" charset="0"/>
                <a:cs typeface="Calibri" panose="020F0502020204030204" pitchFamily="34" charset="0"/>
              </a:rPr>
              <a:t>What do we expect?</a:t>
            </a:r>
          </a:p>
        </p:txBody>
      </p:sp>
      <p:sp>
        <p:nvSpPr>
          <p:cNvPr id="30723" name="Rectangle 3">
            <a:extLst>
              <a:ext uri="{FF2B5EF4-FFF2-40B4-BE49-F238E27FC236}">
                <a16:creationId xmlns:a16="http://schemas.microsoft.com/office/drawing/2014/main" id="{0B9DE32C-33F2-42D9-B89B-26DDB7E1AB96}"/>
              </a:ext>
            </a:extLst>
          </p:cNvPr>
          <p:cNvSpPr>
            <a:spLocks noGrp="1" noChangeArrowheads="1"/>
          </p:cNvSpPr>
          <p:nvPr>
            <p:ph idx="1"/>
          </p:nvPr>
        </p:nvSpPr>
        <p:spPr>
          <a:xfrm>
            <a:off x="179512" y="1196752"/>
            <a:ext cx="7562850" cy="4114800"/>
          </a:xfrm>
        </p:spPr>
        <p:txBody>
          <a:bodyPr/>
          <a:lstStyle/>
          <a:p>
            <a:pPr eaLnBrk="1" hangingPunct="1">
              <a:lnSpc>
                <a:spcPct val="90000"/>
              </a:lnSpc>
            </a:pPr>
            <a:r>
              <a:rPr lang="en-GB" altLang="en-US" sz="2400" dirty="0">
                <a:solidFill>
                  <a:schemeClr val="tx1"/>
                </a:solidFill>
                <a:latin typeface="Calibri"/>
                <a:cs typeface="Calibri"/>
              </a:rPr>
              <a:t>Good routines (e.g. remembering PE kit) in order to maximise learning time. </a:t>
            </a:r>
          </a:p>
          <a:p>
            <a:pPr eaLnBrk="1" hangingPunct="1">
              <a:lnSpc>
                <a:spcPct val="90000"/>
              </a:lnSpc>
            </a:pPr>
            <a:r>
              <a:rPr lang="en-GB" altLang="en-US" sz="2400" dirty="0">
                <a:solidFill>
                  <a:schemeClr val="tx1"/>
                </a:solidFill>
                <a:latin typeface="Calibri"/>
                <a:cs typeface="Calibri"/>
              </a:rPr>
              <a:t>A commitment to doing their best and achieving potential in all work</a:t>
            </a:r>
          </a:p>
          <a:p>
            <a:pPr eaLnBrk="1" hangingPunct="1">
              <a:lnSpc>
                <a:spcPct val="90000"/>
              </a:lnSpc>
            </a:pPr>
            <a:r>
              <a:rPr lang="en-GB" altLang="en-US" sz="2400" dirty="0">
                <a:solidFill>
                  <a:schemeClr val="tx1"/>
                </a:solidFill>
                <a:latin typeface="Calibri"/>
                <a:cs typeface="Calibri"/>
              </a:rPr>
              <a:t>A reflective approach to learning – become life-long learners</a:t>
            </a:r>
          </a:p>
          <a:p>
            <a:pPr eaLnBrk="1" hangingPunct="1">
              <a:lnSpc>
                <a:spcPct val="90000"/>
              </a:lnSpc>
            </a:pPr>
            <a:r>
              <a:rPr lang="en-GB" altLang="en-US" sz="2400" dirty="0">
                <a:solidFill>
                  <a:schemeClr val="tx1"/>
                </a:solidFill>
                <a:latin typeface="Calibri"/>
                <a:cs typeface="Calibri"/>
              </a:rPr>
              <a:t>Homework done on time and to the best of their ability – let us know if your child is taking longer than 30 minutes on each subject or if there has been a problem completing it </a:t>
            </a:r>
            <a:endParaRPr lang="en-GB" altLang="en-US" sz="2400" dirty="0">
              <a:solidFill>
                <a:schemeClr val="tx1"/>
              </a:solidFill>
              <a:latin typeface="Calibri" panose="020F0502020204030204" pitchFamily="34" charset="0"/>
              <a:cs typeface="Calibri" panose="020F0502020204030204" pitchFamily="34" charset="0"/>
            </a:endParaRPr>
          </a:p>
          <a:p>
            <a:pPr eaLnBrk="1" hangingPunct="1">
              <a:lnSpc>
                <a:spcPct val="90000"/>
              </a:lnSpc>
            </a:pPr>
            <a:r>
              <a:rPr lang="en-GB" altLang="en-US" sz="2400" dirty="0">
                <a:solidFill>
                  <a:schemeClr val="tx1"/>
                </a:solidFill>
                <a:latin typeface="Calibri"/>
                <a:cs typeface="Calibri"/>
              </a:rPr>
              <a:t>Respectful and motivated learners </a:t>
            </a:r>
            <a:endParaRPr lang="en-GB" altLang="en-US" sz="2400" dirty="0">
              <a:solidFill>
                <a:schemeClr val="tx1"/>
              </a:solidFill>
              <a:latin typeface="Calibri" panose="020F0502020204030204" pitchFamily="34" charset="0"/>
              <a:cs typeface="Calibri" panose="020F0502020204030204" pitchFamily="34" charset="0"/>
            </a:endParaRPr>
          </a:p>
          <a:p>
            <a:pPr eaLnBrk="1" hangingPunct="1">
              <a:lnSpc>
                <a:spcPct val="90000"/>
              </a:lnSpc>
            </a:pPr>
            <a:endParaRPr lang="en-GB" altLang="en-US" sz="2000" dirty="0">
              <a:solidFill>
                <a:schemeClr val="tx1"/>
              </a:solidFill>
              <a:latin typeface="Comic Sans MS" panose="030F0702030302020204" pitchFamily="66" charset="0"/>
            </a:endParaRPr>
          </a:p>
          <a:p>
            <a:pPr eaLnBrk="1" hangingPunct="1">
              <a:lnSpc>
                <a:spcPct val="90000"/>
              </a:lnSpc>
              <a:buFont typeface="Wingdings" panose="05000000000000000000" pitchFamily="2" charset="2"/>
              <a:buNone/>
            </a:pPr>
            <a:endParaRPr lang="en-GB" altLang="en-US" dirty="0">
              <a:solidFill>
                <a:schemeClr val="tx1"/>
              </a:solidFill>
              <a:latin typeface="Comic Sans MS" panose="030F0702030302020204" pitchFamily="66" charset="0"/>
            </a:endParaRPr>
          </a:p>
          <a:p>
            <a:pPr eaLnBrk="1" hangingPunct="1">
              <a:lnSpc>
                <a:spcPct val="90000"/>
              </a:lnSpc>
            </a:pPr>
            <a:endParaRPr lang="en-GB" altLang="en-US" dirty="0">
              <a:solidFill>
                <a:schemeClr val="tx1"/>
              </a:solidFill>
              <a:latin typeface="Comic Sans MS" panose="030F0702030302020204" pitchFamily="66" charset="0"/>
            </a:endParaRPr>
          </a:p>
          <a:p>
            <a:pPr eaLnBrk="1" hangingPunct="1">
              <a:lnSpc>
                <a:spcPct val="90000"/>
              </a:lnSpc>
            </a:pPr>
            <a:endParaRPr lang="en-GB" altLang="en-US" dirty="0">
              <a:solidFill>
                <a:schemeClr val="tx1"/>
              </a:solidFill>
              <a:latin typeface="Comic Sans MS" panose="030F0702030302020204" pitchFamily="66" charset="0"/>
            </a:endParaRPr>
          </a:p>
        </p:txBody>
      </p:sp>
      <p:pic>
        <p:nvPicPr>
          <p:cNvPr id="5"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16913" y="4859338"/>
            <a:ext cx="860425" cy="202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dissolve">
                                      <p:cBhvr>
                                        <p:cTn id="7" dur="500"/>
                                        <p:tgtEl>
                                          <p:spTgt spid="30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723">
                                            <p:txEl>
                                              <p:pRg st="0" end="0"/>
                                            </p:txEl>
                                          </p:spTgt>
                                        </p:tgtEl>
                                        <p:attrNameLst>
                                          <p:attrName>style.visibility</p:attrName>
                                        </p:attrNameLst>
                                      </p:cBhvr>
                                      <p:to>
                                        <p:strVal val="visible"/>
                                      </p:to>
                                    </p:set>
                                    <p:animEffect transition="in" filter="dissolve">
                                      <p:cBhvr>
                                        <p:cTn id="12" dur="500"/>
                                        <p:tgtEl>
                                          <p:spTgt spid="307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723">
                                            <p:txEl>
                                              <p:pRg st="1" end="1"/>
                                            </p:txEl>
                                          </p:spTgt>
                                        </p:tgtEl>
                                        <p:attrNameLst>
                                          <p:attrName>style.visibility</p:attrName>
                                        </p:attrNameLst>
                                      </p:cBhvr>
                                      <p:to>
                                        <p:strVal val="visible"/>
                                      </p:to>
                                    </p:set>
                                    <p:animEffect transition="in" filter="dissolve">
                                      <p:cBhvr>
                                        <p:cTn id="17" dur="500"/>
                                        <p:tgtEl>
                                          <p:spTgt spid="3072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723">
                                            <p:txEl>
                                              <p:pRg st="2" end="2"/>
                                            </p:txEl>
                                          </p:spTgt>
                                        </p:tgtEl>
                                        <p:attrNameLst>
                                          <p:attrName>style.visibility</p:attrName>
                                        </p:attrNameLst>
                                      </p:cBhvr>
                                      <p:to>
                                        <p:strVal val="visible"/>
                                      </p:to>
                                    </p:set>
                                    <p:animEffect transition="in" filter="dissolve">
                                      <p:cBhvr>
                                        <p:cTn id="22" dur="500"/>
                                        <p:tgtEl>
                                          <p:spTgt spid="3072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0723">
                                            <p:txEl>
                                              <p:pRg st="3" end="3"/>
                                            </p:txEl>
                                          </p:spTgt>
                                        </p:tgtEl>
                                        <p:attrNameLst>
                                          <p:attrName>style.visibility</p:attrName>
                                        </p:attrNameLst>
                                      </p:cBhvr>
                                      <p:to>
                                        <p:strVal val="visible"/>
                                      </p:to>
                                    </p:set>
                                    <p:animEffect transition="in" filter="dissolve">
                                      <p:cBhvr>
                                        <p:cTn id="27" dur="500"/>
                                        <p:tgtEl>
                                          <p:spTgt spid="3072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0723">
                                            <p:txEl>
                                              <p:pRg st="4" end="4"/>
                                            </p:txEl>
                                          </p:spTgt>
                                        </p:tgtEl>
                                        <p:attrNameLst>
                                          <p:attrName>style.visibility</p:attrName>
                                        </p:attrNameLst>
                                      </p:cBhvr>
                                      <p:to>
                                        <p:strVal val="visible"/>
                                      </p:to>
                                    </p:set>
                                    <p:animEffect transition="in" filter="dissolve">
                                      <p:cBhvr>
                                        <p:cTn id="32" dur="500"/>
                                        <p:tgtEl>
                                          <p:spTgt spid="30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P spid="3072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5A0F0BD6-15E4-4E4D-9785-0260C3E90F99}"/>
              </a:ext>
            </a:extLst>
          </p:cNvPr>
          <p:cNvSpPr>
            <a:spLocks noGrp="1" noChangeArrowheads="1"/>
          </p:cNvSpPr>
          <p:nvPr>
            <p:ph type="title"/>
          </p:nvPr>
        </p:nvSpPr>
        <p:spPr>
          <a:xfrm>
            <a:off x="395536" y="188640"/>
            <a:ext cx="6348413" cy="1320800"/>
          </a:xfrm>
        </p:spPr>
        <p:txBody>
          <a:bodyPr>
            <a:normAutofit/>
          </a:bodyPr>
          <a:lstStyle/>
          <a:p>
            <a:pPr eaLnBrk="1" hangingPunct="1"/>
            <a:r>
              <a:rPr lang="en-GB" altLang="en-US" sz="4000" dirty="0">
                <a:solidFill>
                  <a:srgbClr val="0070C0"/>
                </a:solidFill>
                <a:latin typeface="Calibri" panose="020F0502020204030204" pitchFamily="34" charset="0"/>
                <a:cs typeface="Calibri" panose="020F0502020204030204" pitchFamily="34" charset="0"/>
              </a:rPr>
              <a:t>Times Tables</a:t>
            </a:r>
          </a:p>
        </p:txBody>
      </p:sp>
      <p:sp>
        <p:nvSpPr>
          <p:cNvPr id="21507" name="Content Placeholder 2">
            <a:extLst>
              <a:ext uri="{FF2B5EF4-FFF2-40B4-BE49-F238E27FC236}">
                <a16:creationId xmlns:a16="http://schemas.microsoft.com/office/drawing/2014/main" id="{3ACED60D-E120-4A14-A467-76150A890853}"/>
              </a:ext>
            </a:extLst>
          </p:cNvPr>
          <p:cNvSpPr>
            <a:spLocks noGrp="1" noChangeArrowheads="1"/>
          </p:cNvSpPr>
          <p:nvPr>
            <p:ph idx="1"/>
          </p:nvPr>
        </p:nvSpPr>
        <p:spPr>
          <a:xfrm>
            <a:off x="395536" y="1124744"/>
            <a:ext cx="7044456" cy="4557712"/>
          </a:xfrm>
        </p:spPr>
        <p:txBody>
          <a:bodyPr/>
          <a:lstStyle/>
          <a:p>
            <a:pPr marL="0" indent="0" eaLnBrk="1" hangingPunct="1">
              <a:buFont typeface="Wingdings 3" panose="05040102010807070707" pitchFamily="18" charset="2"/>
              <a:buNone/>
            </a:pPr>
            <a:r>
              <a:rPr lang="en-GB" altLang="en-US" sz="2600" dirty="0">
                <a:latin typeface="Calibri"/>
                <a:cs typeface="Calibri"/>
              </a:rPr>
              <a:t>These continue to be essential for all elements of the maths curriculum.</a:t>
            </a:r>
          </a:p>
          <a:p>
            <a:pPr marL="0" indent="0" eaLnBrk="1" hangingPunct="1">
              <a:spcBef>
                <a:spcPts val="600"/>
              </a:spcBef>
              <a:buFont typeface="Wingdings 3" panose="05040102010807070707" pitchFamily="18" charset="2"/>
              <a:buNone/>
            </a:pPr>
            <a:endParaRPr lang="en-GB" altLang="en-US" sz="2600" dirty="0">
              <a:latin typeface="Calibri" panose="020F0502020204030204" pitchFamily="34" charset="0"/>
              <a:cs typeface="Calibri" panose="020F0502020204030204" pitchFamily="34" charset="0"/>
            </a:endParaRPr>
          </a:p>
          <a:p>
            <a:pPr marL="0" indent="0" eaLnBrk="1" hangingPunct="1">
              <a:buNone/>
            </a:pPr>
            <a:r>
              <a:rPr lang="en-GB" altLang="en-US" sz="2600" dirty="0">
                <a:latin typeface="Calibri"/>
                <a:cs typeface="Calibri"/>
              </a:rPr>
              <a:t>It is expected that all children know all their times tables (up to 12 x 12) by the end of Year 4. </a:t>
            </a:r>
            <a:endParaRPr lang="en-GB" altLang="en-US" sz="2600" dirty="0" err="1">
              <a:latin typeface="Calibri" panose="020F0502020204030204" pitchFamily="34" charset="0"/>
              <a:cs typeface="Calibri" panose="020F0502020204030204" pitchFamily="34" charset="0"/>
            </a:endParaRPr>
          </a:p>
          <a:p>
            <a:pPr marL="0" indent="0">
              <a:buNone/>
            </a:pPr>
            <a:r>
              <a:rPr lang="en-GB" altLang="en-US" sz="2600" dirty="0">
                <a:latin typeface="Calibri"/>
                <a:cs typeface="Calibri"/>
              </a:rPr>
              <a:t>We will be building on the previous knowledge of the 2, 5 and 10-times tables starting with adding our 3, 4, 6 and 8-times tables</a:t>
            </a:r>
          </a:p>
          <a:p>
            <a:pPr marL="0" indent="0">
              <a:buNone/>
            </a:pPr>
            <a:endParaRPr lang="en-GB" altLang="en-US" sz="2600" dirty="0">
              <a:latin typeface="Calibri"/>
              <a:cs typeface="Calibri"/>
            </a:endParaRPr>
          </a:p>
          <a:p>
            <a:pPr marL="0" indent="0">
              <a:buNone/>
            </a:pPr>
            <a:r>
              <a:rPr lang="en-GB" altLang="en-US" sz="2600" dirty="0">
                <a:latin typeface="Calibri"/>
                <a:cs typeface="Calibri"/>
              </a:rPr>
              <a:t>We will be relaunching TT </a:t>
            </a:r>
            <a:r>
              <a:rPr lang="en-GB" altLang="en-US" sz="2600" dirty="0" err="1">
                <a:latin typeface="Calibri"/>
                <a:cs typeface="Calibri"/>
              </a:rPr>
              <a:t>Rockstars</a:t>
            </a:r>
            <a:r>
              <a:rPr lang="en-GB" altLang="en-US" sz="2600" dirty="0">
                <a:latin typeface="Calibri"/>
                <a:cs typeface="Calibri"/>
              </a:rPr>
              <a:t> across the school, building in some fun competitions and rewards.</a:t>
            </a:r>
            <a:endParaRPr lang="en-GB" altLang="en-US" sz="2600" dirty="0">
              <a:latin typeface="Calibri" panose="020F0502020204030204" pitchFamily="34" charset="0"/>
              <a:cs typeface="Calibri" panose="020F0502020204030204" pitchFamily="34" charset="0"/>
            </a:endParaRPr>
          </a:p>
          <a:p>
            <a:pPr marL="0" indent="0" eaLnBrk="1" hangingPunct="1">
              <a:spcBef>
                <a:spcPts val="600"/>
              </a:spcBef>
              <a:buFont typeface="Wingdings 3" panose="05040102010807070707" pitchFamily="18" charset="2"/>
              <a:buNone/>
            </a:pPr>
            <a:endParaRPr lang="en-GB" altLang="en-US" sz="2600" dirty="0">
              <a:latin typeface="Calibri" panose="020F0502020204030204" pitchFamily="34" charset="0"/>
              <a:cs typeface="Calibri" panose="020F0502020204030204" pitchFamily="34" charset="0"/>
            </a:endParaRPr>
          </a:p>
        </p:txBody>
      </p:sp>
      <p:pic>
        <p:nvPicPr>
          <p:cNvPr id="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16913" y="4859338"/>
            <a:ext cx="860425" cy="202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1FBDAD84-9D4D-47D2-ACC7-16C3C70531A2}"/>
              </a:ext>
            </a:extLst>
          </p:cNvPr>
          <p:cNvSpPr>
            <a:spLocks noGrp="1" noChangeArrowheads="1"/>
          </p:cNvSpPr>
          <p:nvPr>
            <p:ph type="title"/>
          </p:nvPr>
        </p:nvSpPr>
        <p:spPr/>
        <p:txBody>
          <a:bodyPr>
            <a:normAutofit/>
          </a:bodyPr>
          <a:lstStyle/>
          <a:p>
            <a:pPr eaLnBrk="1" hangingPunct="1"/>
            <a:r>
              <a:rPr lang="en-GB" altLang="en-US" sz="4000" dirty="0">
                <a:solidFill>
                  <a:srgbClr val="0070C0"/>
                </a:solidFill>
                <a:latin typeface="Calibri" panose="020F0502020204030204" pitchFamily="34" charset="0"/>
                <a:cs typeface="Calibri" panose="020F0502020204030204" pitchFamily="34" charset="0"/>
              </a:rPr>
              <a:t>Homework</a:t>
            </a:r>
            <a:endParaRPr lang="en-US" altLang="en-US" sz="4000" dirty="0">
              <a:solidFill>
                <a:srgbClr val="0070C0"/>
              </a:solidFill>
              <a:latin typeface="Calibri" panose="020F0502020204030204" pitchFamily="34" charset="0"/>
              <a:cs typeface="Calibri" panose="020F0502020204030204" pitchFamily="34" charset="0"/>
            </a:endParaRPr>
          </a:p>
        </p:txBody>
      </p:sp>
      <p:sp>
        <p:nvSpPr>
          <p:cNvPr id="22531" name="Rectangle 3">
            <a:extLst>
              <a:ext uri="{FF2B5EF4-FFF2-40B4-BE49-F238E27FC236}">
                <a16:creationId xmlns:a16="http://schemas.microsoft.com/office/drawing/2014/main" id="{EA2A29BF-5B9C-4F92-9745-C383473142C8}"/>
              </a:ext>
            </a:extLst>
          </p:cNvPr>
          <p:cNvSpPr>
            <a:spLocks noGrp="1" noChangeArrowheads="1"/>
          </p:cNvSpPr>
          <p:nvPr>
            <p:ph idx="1"/>
          </p:nvPr>
        </p:nvSpPr>
        <p:spPr>
          <a:xfrm>
            <a:off x="395536" y="1412776"/>
            <a:ext cx="7933223" cy="4248472"/>
          </a:xfrm>
        </p:spPr>
        <p:txBody>
          <a:bodyPr/>
          <a:lstStyle/>
          <a:p>
            <a:pPr eaLnBrk="1" hangingPunct="1">
              <a:spcBef>
                <a:spcPts val="600"/>
              </a:spcBef>
            </a:pPr>
            <a:r>
              <a:rPr lang="en-GB" altLang="en-US" sz="2400" b="1" dirty="0">
                <a:solidFill>
                  <a:schemeClr val="tx1"/>
                </a:solidFill>
                <a:latin typeface="Calibri"/>
                <a:cs typeface="Calibri"/>
              </a:rPr>
              <a:t>English and Maths</a:t>
            </a:r>
            <a:r>
              <a:rPr lang="en-GB" altLang="en-US" sz="2400" dirty="0">
                <a:solidFill>
                  <a:schemeClr val="tx1"/>
                </a:solidFill>
                <a:latin typeface="Calibri"/>
                <a:cs typeface="Calibri"/>
              </a:rPr>
              <a:t> (CGP Books and WRM Homework )– set on Tuesday to be returned following Tuesday</a:t>
            </a:r>
            <a:endParaRPr lang="en-GB" altLang="en-US" sz="2400" dirty="0">
              <a:solidFill>
                <a:schemeClr val="tx1"/>
              </a:solidFill>
              <a:latin typeface="Calibri" panose="020F0502020204030204" pitchFamily="34" charset="0"/>
              <a:cs typeface="Calibri" panose="020F0502020204030204" pitchFamily="34" charset="0"/>
            </a:endParaRPr>
          </a:p>
          <a:p>
            <a:pPr eaLnBrk="1" hangingPunct="1">
              <a:spcBef>
                <a:spcPts val="600"/>
              </a:spcBef>
            </a:pPr>
            <a:r>
              <a:rPr lang="en-GB" altLang="en-US" sz="2400" b="1" dirty="0">
                <a:solidFill>
                  <a:schemeClr val="tx1"/>
                </a:solidFill>
                <a:latin typeface="Calibri"/>
                <a:cs typeface="Calibri"/>
              </a:rPr>
              <a:t>Spellings</a:t>
            </a:r>
            <a:r>
              <a:rPr lang="en-GB" altLang="en-US" sz="2400" dirty="0">
                <a:solidFill>
                  <a:schemeClr val="tx1"/>
                </a:solidFill>
                <a:latin typeface="Calibri"/>
                <a:cs typeface="Calibri"/>
              </a:rPr>
              <a:t>– set on a Monday and tested the following Monday</a:t>
            </a:r>
          </a:p>
          <a:p>
            <a:pPr eaLnBrk="1" hangingPunct="1">
              <a:spcBef>
                <a:spcPts val="600"/>
              </a:spcBef>
            </a:pPr>
            <a:r>
              <a:rPr lang="en-GB" altLang="en-US" sz="2400" b="1" dirty="0">
                <a:solidFill>
                  <a:schemeClr val="tx1"/>
                </a:solidFill>
                <a:latin typeface="Calibri"/>
                <a:cs typeface="Calibri"/>
              </a:rPr>
              <a:t>Reading</a:t>
            </a:r>
            <a:r>
              <a:rPr lang="en-GB" altLang="en-US" sz="2400" dirty="0">
                <a:solidFill>
                  <a:schemeClr val="tx1"/>
                </a:solidFill>
                <a:latin typeface="Calibri"/>
                <a:cs typeface="Calibri"/>
              </a:rPr>
              <a:t> – at least three times per week and signed</a:t>
            </a:r>
          </a:p>
          <a:p>
            <a:pPr eaLnBrk="1" hangingPunct="1">
              <a:spcBef>
                <a:spcPts val="600"/>
              </a:spcBef>
            </a:pPr>
            <a:r>
              <a:rPr lang="en-GB" altLang="en-US" sz="2400" b="1" dirty="0">
                <a:solidFill>
                  <a:schemeClr val="tx1"/>
                </a:solidFill>
                <a:latin typeface="Calibri"/>
                <a:cs typeface="Calibri"/>
              </a:rPr>
              <a:t>Home Learning Task</a:t>
            </a:r>
            <a:r>
              <a:rPr lang="en-GB" altLang="en-US" sz="2400" dirty="0">
                <a:solidFill>
                  <a:schemeClr val="tx1"/>
                </a:solidFill>
                <a:latin typeface="Calibri"/>
                <a:cs typeface="Calibri"/>
              </a:rPr>
              <a:t> – related to topics – normally one for each topic. All tasks will be on the Year 3 homepage </a:t>
            </a:r>
          </a:p>
          <a:p>
            <a:pPr eaLnBrk="1" hangingPunct="1">
              <a:spcBef>
                <a:spcPts val="600"/>
              </a:spcBef>
            </a:pPr>
            <a:r>
              <a:rPr lang="en-GB" altLang="en-US" sz="2400" b="1" dirty="0">
                <a:solidFill>
                  <a:schemeClr val="tx1"/>
                </a:solidFill>
                <a:latin typeface="Calibri"/>
                <a:cs typeface="Calibri"/>
              </a:rPr>
              <a:t>Diary</a:t>
            </a:r>
            <a:r>
              <a:rPr lang="en-GB" altLang="en-US" sz="2400" dirty="0">
                <a:solidFill>
                  <a:schemeClr val="tx1"/>
                </a:solidFill>
                <a:latin typeface="Calibri"/>
                <a:cs typeface="Calibri"/>
              </a:rPr>
              <a:t>–  in school daily, signed by the teacher and parent/carer each week</a:t>
            </a:r>
          </a:p>
          <a:p>
            <a:pPr eaLnBrk="1" hangingPunct="1">
              <a:spcBef>
                <a:spcPts val="600"/>
              </a:spcBef>
            </a:pPr>
            <a:endParaRPr lang="en-GB" altLang="en-US" sz="2000" dirty="0">
              <a:solidFill>
                <a:schemeClr val="tx1"/>
              </a:solidFill>
              <a:latin typeface="Comic Sans MS" panose="030F0702030302020204" pitchFamily="66" charset="0"/>
            </a:endParaRPr>
          </a:p>
        </p:txBody>
      </p:sp>
      <p:pic>
        <p:nvPicPr>
          <p:cNvPr id="5"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16913" y="4859338"/>
            <a:ext cx="860425" cy="202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9FA40150-60FD-468C-A1F0-8FD00F76F56B}"/>
              </a:ext>
            </a:extLst>
          </p:cNvPr>
          <p:cNvSpPr>
            <a:spLocks noGrp="1" noChangeArrowheads="1"/>
          </p:cNvSpPr>
          <p:nvPr>
            <p:ph type="title"/>
          </p:nvPr>
        </p:nvSpPr>
        <p:spPr>
          <a:xfrm>
            <a:off x="250825" y="692150"/>
            <a:ext cx="7010400" cy="1295400"/>
          </a:xfrm>
        </p:spPr>
        <p:txBody>
          <a:bodyPr/>
          <a:lstStyle/>
          <a:p>
            <a:pPr eaLnBrk="1" hangingPunct="1"/>
            <a:r>
              <a:rPr lang="en-GB" altLang="en-US" dirty="0">
                <a:solidFill>
                  <a:srgbClr val="0070C0"/>
                </a:solidFill>
                <a:latin typeface="Calibri" panose="020F0502020204030204" pitchFamily="34" charset="0"/>
                <a:cs typeface="Calibri" panose="020F0502020204030204" pitchFamily="34" charset="0"/>
              </a:rPr>
              <a:t>If you have any concerns during the school year:</a:t>
            </a:r>
          </a:p>
        </p:txBody>
      </p:sp>
      <p:sp>
        <p:nvSpPr>
          <p:cNvPr id="5" name="Rectangle 3">
            <a:extLst>
              <a:ext uri="{FF2B5EF4-FFF2-40B4-BE49-F238E27FC236}">
                <a16:creationId xmlns:a16="http://schemas.microsoft.com/office/drawing/2014/main" id="{3B6D32B9-64D5-4D12-9EC8-2E50BB45ABB9}"/>
              </a:ext>
            </a:extLst>
          </p:cNvPr>
          <p:cNvSpPr>
            <a:spLocks noGrp="1" noChangeArrowheads="1"/>
          </p:cNvSpPr>
          <p:nvPr>
            <p:ph type="body" sz="half" idx="1"/>
          </p:nvPr>
        </p:nvSpPr>
        <p:spPr>
          <a:xfrm>
            <a:off x="417664" y="2159907"/>
            <a:ext cx="6835775" cy="4114800"/>
          </a:xfrm>
        </p:spPr>
        <p:txBody>
          <a:bodyPr/>
          <a:lstStyle/>
          <a:p>
            <a:pPr eaLnBrk="1" hangingPunct="1"/>
            <a:r>
              <a:rPr lang="en-GB" altLang="en-US" sz="2800" dirty="0">
                <a:latin typeface="Calibri" panose="020F0502020204030204" pitchFamily="34" charset="0"/>
                <a:cs typeface="Calibri" panose="020F0502020204030204" pitchFamily="34" charset="0"/>
              </a:rPr>
              <a:t>Please, please talk to us! I will be on the gate every afternoon and regularly in the morning</a:t>
            </a:r>
          </a:p>
          <a:p>
            <a:pPr eaLnBrk="1" hangingPunct="1"/>
            <a:r>
              <a:rPr lang="en-GB" altLang="en-US" sz="2800" dirty="0">
                <a:latin typeface="Calibri" panose="020F0502020204030204" pitchFamily="34" charset="0"/>
                <a:cs typeface="Calibri" panose="020F0502020204030204" pitchFamily="34" charset="0"/>
              </a:rPr>
              <a:t>Use the diary as a means of communication</a:t>
            </a:r>
          </a:p>
          <a:p>
            <a:pPr eaLnBrk="1" hangingPunct="1"/>
            <a:r>
              <a:rPr lang="en-GB" altLang="en-US" sz="2800" dirty="0">
                <a:latin typeface="Calibri" panose="020F0502020204030204" pitchFamily="34" charset="0"/>
                <a:cs typeface="Calibri" panose="020F0502020204030204" pitchFamily="34" charset="0"/>
              </a:rPr>
              <a:t>Make an appointment to meet with us</a:t>
            </a:r>
          </a:p>
          <a:p>
            <a:pPr eaLnBrk="1" hangingPunct="1">
              <a:spcBef>
                <a:spcPts val="600"/>
              </a:spcBef>
              <a:buFont typeface="Wingdings 3" panose="05040102010807070707" pitchFamily="18" charset="2"/>
              <a:buNone/>
            </a:pPr>
            <a:endParaRPr lang="en-GB" altLang="en-US" sz="2400" dirty="0">
              <a:solidFill>
                <a:schemeClr val="tx1"/>
              </a:solidFill>
              <a:latin typeface="Comic Sans MS" panose="030F0702030302020204" pitchFamily="66" charset="0"/>
            </a:endParaRPr>
          </a:p>
        </p:txBody>
      </p:sp>
      <p:pic>
        <p:nvPicPr>
          <p:cNvPr id="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16913" y="4822825"/>
            <a:ext cx="860425" cy="202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1">
            <a:extLst>
              <a:ext uri="{FF2B5EF4-FFF2-40B4-BE49-F238E27FC236}">
                <a16:creationId xmlns:a16="http://schemas.microsoft.com/office/drawing/2014/main" id="{00A5B2BD-3FD5-48A0-8C79-3F83BC7EA40A}"/>
              </a:ext>
            </a:extLst>
          </p:cNvPr>
          <p:cNvSpPr txBox="1">
            <a:spLocks noChangeArrowheads="1"/>
          </p:cNvSpPr>
          <p:nvPr/>
        </p:nvSpPr>
        <p:spPr bwMode="auto">
          <a:xfrm>
            <a:off x="565226" y="2355623"/>
            <a:ext cx="70104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GB" altLang="en-US" sz="3200" dirty="0">
                <a:solidFill>
                  <a:schemeClr val="tx1"/>
                </a:solidFill>
                <a:latin typeface="Calibri" panose="020F0502020204030204" pitchFamily="34" charset="0"/>
                <a:cs typeface="Calibri" panose="020F0502020204030204" pitchFamily="34" charset="0"/>
              </a:rPr>
              <a:t>Please remember to let the office know if your details have changed, because a lot of the communication is done by email</a:t>
            </a:r>
            <a:r>
              <a:rPr lang="en-GB" altLang="en-US" sz="2000" dirty="0">
                <a:solidFill>
                  <a:schemeClr val="tx1"/>
                </a:solidFill>
                <a:latin typeface="Calibri" panose="020F0502020204030204" pitchFamily="34" charset="0"/>
                <a:cs typeface="Calibri" panose="020F0502020204030204" pitchFamily="34" charset="0"/>
              </a:rPr>
              <a:t>.</a:t>
            </a:r>
          </a:p>
        </p:txBody>
      </p:sp>
      <p:sp>
        <p:nvSpPr>
          <p:cNvPr id="25603" name="Title 1">
            <a:extLst>
              <a:ext uri="{FF2B5EF4-FFF2-40B4-BE49-F238E27FC236}">
                <a16:creationId xmlns:a16="http://schemas.microsoft.com/office/drawing/2014/main" id="{85164D3D-FCE3-49C6-BF4B-82B805B8FEC9}"/>
              </a:ext>
            </a:extLst>
          </p:cNvPr>
          <p:cNvSpPr txBox="1">
            <a:spLocks/>
          </p:cNvSpPr>
          <p:nvPr/>
        </p:nvSpPr>
        <p:spPr bwMode="auto">
          <a:xfrm>
            <a:off x="611188" y="577850"/>
            <a:ext cx="7010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GB" altLang="en-US" sz="3600">
                <a:solidFill>
                  <a:srgbClr val="0070C0"/>
                </a:solidFill>
                <a:latin typeface="Calibri" panose="020F0502020204030204" pitchFamily="34" charset="0"/>
                <a:cs typeface="Calibri" panose="020F0502020204030204" pitchFamily="34" charset="0"/>
              </a:rPr>
              <a:t>School website – keep up to date!</a:t>
            </a:r>
          </a:p>
        </p:txBody>
      </p:sp>
      <p:pic>
        <p:nvPicPr>
          <p:cNvPr id="5"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16913" y="4859338"/>
            <a:ext cx="860425" cy="202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noChangeArrowheads="1"/>
          </p:cNvSpPr>
          <p:nvPr>
            <p:ph type="title"/>
          </p:nvPr>
        </p:nvSpPr>
        <p:spPr/>
        <p:txBody>
          <a:bodyPr/>
          <a:lstStyle/>
          <a:p>
            <a:pPr eaLnBrk="1" hangingPunct="1"/>
            <a:r>
              <a:rPr lang="en-GB" altLang="en-US">
                <a:solidFill>
                  <a:srgbClr val="0070C0"/>
                </a:solidFill>
                <a:latin typeface="Calibri" panose="020F0502020204030204" pitchFamily="34" charset="0"/>
                <a:cs typeface="Calibri" panose="020F0502020204030204" pitchFamily="34" charset="0"/>
              </a:rPr>
              <a:t>Any questions?</a:t>
            </a:r>
          </a:p>
        </p:txBody>
      </p:sp>
      <p:pic>
        <p:nvPicPr>
          <p:cNvPr id="37891"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81463" y="2636838"/>
            <a:ext cx="1285875" cy="302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34185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AutoShape 2">
            <a:extLst>
              <a:ext uri="{FF2B5EF4-FFF2-40B4-BE49-F238E27FC236}">
                <a16:creationId xmlns:a16="http://schemas.microsoft.com/office/drawing/2014/main" id="{AB44330D-C99C-41B8-9066-0C6D037780F2}"/>
              </a:ext>
            </a:extLst>
          </p:cNvPr>
          <p:cNvSpPr>
            <a:spLocks noGrp="1" noChangeArrowheads="1"/>
          </p:cNvSpPr>
          <p:nvPr>
            <p:ph type="title"/>
          </p:nvPr>
        </p:nvSpPr>
        <p:spPr/>
        <p:txBody>
          <a:bodyPr>
            <a:normAutofit/>
          </a:bodyPr>
          <a:lstStyle/>
          <a:p>
            <a:pPr eaLnBrk="1" hangingPunct="1">
              <a:defRPr/>
            </a:pPr>
            <a:r>
              <a:rPr lang="en-GB" altLang="en-US">
                <a:solidFill>
                  <a:srgbClr val="0070C0"/>
                </a:solidFill>
                <a:effectLst>
                  <a:outerShdw blurRad="38100" dist="38100" dir="2700000" algn="tl">
                    <a:srgbClr val="C0C0C0"/>
                  </a:outerShdw>
                </a:effectLst>
                <a:latin typeface="Calibri" pitchFamily="34" charset="0"/>
                <a:ea typeface="Calibri" pitchFamily="34" charset="0"/>
                <a:cs typeface="Calibri" pitchFamily="34" charset="0"/>
              </a:rPr>
              <a:t>The School Week:</a:t>
            </a:r>
            <a:endParaRPr lang="en-US" altLang="en-US">
              <a:solidFill>
                <a:srgbClr val="0070C0"/>
              </a:solidFill>
              <a:effectLst>
                <a:outerShdw blurRad="38100" dist="38100" dir="2700000" algn="tl">
                  <a:srgbClr val="C0C0C0"/>
                </a:outerShdw>
              </a:effectLst>
              <a:latin typeface="Calibri" pitchFamily="34" charset="0"/>
              <a:ea typeface="Calibri" pitchFamily="34" charset="0"/>
              <a:cs typeface="Calibri" pitchFamily="34" charset="0"/>
            </a:endParaRPr>
          </a:p>
        </p:txBody>
      </p:sp>
      <p:sp>
        <p:nvSpPr>
          <p:cNvPr id="52227" name="Rectangle 3">
            <a:extLst>
              <a:ext uri="{FF2B5EF4-FFF2-40B4-BE49-F238E27FC236}">
                <a16:creationId xmlns:a16="http://schemas.microsoft.com/office/drawing/2014/main" id="{BC6B9FF3-0E44-4B8A-A415-38344DED01E7}"/>
              </a:ext>
            </a:extLst>
          </p:cNvPr>
          <p:cNvSpPr>
            <a:spLocks noGrp="1" noChangeArrowheads="1"/>
          </p:cNvSpPr>
          <p:nvPr>
            <p:ph type="body" sz="half" idx="1"/>
          </p:nvPr>
        </p:nvSpPr>
        <p:spPr>
          <a:xfrm>
            <a:off x="203200" y="1700213"/>
            <a:ext cx="7848600" cy="3724275"/>
          </a:xfrm>
        </p:spPr>
        <p:txBody>
          <a:bodyPr/>
          <a:lstStyle/>
          <a:p>
            <a:pPr eaLnBrk="1" hangingPunct="1"/>
            <a:r>
              <a:rPr lang="en-GB" altLang="en-US" sz="2400" dirty="0">
                <a:latin typeface="Calibri"/>
                <a:cs typeface="Calibri"/>
              </a:rPr>
              <a:t>Daily English and Whole Class Guided reading lessons.</a:t>
            </a:r>
          </a:p>
          <a:p>
            <a:pPr eaLnBrk="1" hangingPunct="1"/>
            <a:r>
              <a:rPr lang="en-GB" altLang="en-US" sz="2400" dirty="0">
                <a:latin typeface="Calibri"/>
                <a:cs typeface="Calibri"/>
              </a:rPr>
              <a:t>Daily maths lessons.</a:t>
            </a:r>
          </a:p>
          <a:p>
            <a:pPr eaLnBrk="1" hangingPunct="1"/>
            <a:r>
              <a:rPr lang="en-GB" altLang="en-US" sz="2400" dirty="0">
                <a:latin typeface="Calibri"/>
                <a:cs typeface="Calibri"/>
              </a:rPr>
              <a:t>Daily story times.</a:t>
            </a:r>
          </a:p>
          <a:p>
            <a:pPr eaLnBrk="1" hangingPunct="1"/>
            <a:r>
              <a:rPr lang="en-GB" altLang="en-US" sz="2400" dirty="0">
                <a:latin typeface="Calibri"/>
                <a:cs typeface="Calibri"/>
              </a:rPr>
              <a:t>P.E. lessons on Friday</a:t>
            </a:r>
          </a:p>
          <a:p>
            <a:pPr eaLnBrk="1" hangingPunct="1"/>
            <a:r>
              <a:rPr lang="en-GB" altLang="en-US" sz="2400" dirty="0">
                <a:latin typeface="Calibri"/>
                <a:cs typeface="Calibri"/>
              </a:rPr>
              <a:t>RE, Computing, French, Music and PSHE, Science, Geography/History lessons weekly.</a:t>
            </a:r>
          </a:p>
          <a:p>
            <a:pPr marL="0" indent="0" eaLnBrk="1" hangingPunct="1">
              <a:buNone/>
            </a:pPr>
            <a:endParaRPr lang="en-US" altLang="en-US" sz="2400" dirty="0">
              <a:latin typeface="Verdana" panose="020B0604030504040204" pitchFamily="34" charset="0"/>
              <a:ea typeface="Verdana" panose="020B0604030504040204" pitchFamily="34" charset="0"/>
              <a:cs typeface="Verdana" panose="020B0604030504040204" pitchFamily="34" charset="0"/>
            </a:endParaRPr>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913" y="4822825"/>
            <a:ext cx="860425" cy="202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2227">
                                            <p:txEl>
                                              <p:pRg st="0" end="0"/>
                                            </p:txEl>
                                          </p:spTgt>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52227">
                                            <p:txEl>
                                              <p:pRg st="1" end="1"/>
                                            </p:txEl>
                                          </p:spTgt>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52227">
                                            <p:txEl>
                                              <p:pRg st="2" end="2"/>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52227">
                                            <p:txEl>
                                              <p:pRg st="3" end="3"/>
                                            </p:txEl>
                                          </p:spTgt>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522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3792990-5498-4158-98AE-36CDAE5069DD}"/>
              </a:ext>
            </a:extLst>
          </p:cNvPr>
          <p:cNvSpPr>
            <a:spLocks noGrp="1" noChangeArrowheads="1"/>
          </p:cNvSpPr>
          <p:nvPr>
            <p:ph type="title"/>
          </p:nvPr>
        </p:nvSpPr>
        <p:spPr>
          <a:xfrm>
            <a:off x="395288" y="49213"/>
            <a:ext cx="7924800" cy="1143000"/>
          </a:xfrm>
        </p:spPr>
        <p:txBody>
          <a:bodyPr/>
          <a:lstStyle/>
          <a:p>
            <a:pPr eaLnBrk="1" hangingPunct="1"/>
            <a:r>
              <a:rPr lang="en-GB" altLang="en-US">
                <a:solidFill>
                  <a:srgbClr val="0070C0"/>
                </a:solidFill>
                <a:latin typeface="Calibri" panose="020F0502020204030204" pitchFamily="34" charset="0"/>
                <a:cs typeface="Calibri" panose="020F0502020204030204" pitchFamily="34" charset="0"/>
              </a:rPr>
              <a:t>Homework</a:t>
            </a:r>
          </a:p>
        </p:txBody>
      </p:sp>
      <p:sp>
        <p:nvSpPr>
          <p:cNvPr id="19459" name="Text Placeholder 2">
            <a:extLst>
              <a:ext uri="{FF2B5EF4-FFF2-40B4-BE49-F238E27FC236}">
                <a16:creationId xmlns:a16="http://schemas.microsoft.com/office/drawing/2014/main" id="{1A92D61E-A191-4CB1-BC7C-95B659508F59}"/>
              </a:ext>
            </a:extLst>
          </p:cNvPr>
          <p:cNvSpPr>
            <a:spLocks noGrp="1"/>
          </p:cNvSpPr>
          <p:nvPr>
            <p:ph type="body" sz="half" idx="1"/>
          </p:nvPr>
        </p:nvSpPr>
        <p:spPr>
          <a:xfrm>
            <a:off x="63501" y="572479"/>
            <a:ext cx="6840537" cy="5831496"/>
          </a:xfrm>
        </p:spPr>
        <p:txBody>
          <a:bodyPr rtlCol="0">
            <a:noAutofit/>
          </a:bodyPr>
          <a:lstStyle/>
          <a:p>
            <a:pPr eaLnBrk="1" fontAlgn="auto" hangingPunct="1">
              <a:spcAft>
                <a:spcPts val="0"/>
              </a:spcAft>
              <a:buFont typeface="Wingdings 3" charset="2"/>
              <a:buChar char=""/>
              <a:defRPr/>
            </a:pPr>
            <a:r>
              <a:rPr lang="en-GB" altLang="en-US" sz="2000" dirty="0">
                <a:solidFill>
                  <a:schemeClr val="tx1">
                    <a:lumMod val="75000"/>
                    <a:lumOff val="25000"/>
                  </a:schemeClr>
                </a:solidFill>
                <a:latin typeface="Calibri"/>
                <a:cs typeface="Calibri"/>
              </a:rPr>
              <a:t>The expectation is for homework to be done outside of school time. It will be given on Tuesday. Details are on our class page on the school website, and will be in the diary</a:t>
            </a:r>
            <a:endParaRPr lang="en-GB" altLang="en-US" sz="2000" dirty="0">
              <a:solidFill>
                <a:schemeClr val="tx1">
                  <a:lumMod val="75000"/>
                  <a:lumOff val="25000"/>
                </a:schemeClr>
              </a:solidFill>
              <a:latin typeface="Calibri" panose="020F0502020204030204" pitchFamily="34" charset="0"/>
              <a:cs typeface="Calibri" panose="020F0502020204030204" pitchFamily="34" charset="0"/>
            </a:endParaRPr>
          </a:p>
          <a:p>
            <a:pPr eaLnBrk="1" fontAlgn="auto" hangingPunct="1">
              <a:spcAft>
                <a:spcPts val="0"/>
              </a:spcAft>
              <a:buFont typeface="Wingdings 3" charset="2"/>
              <a:buChar char=""/>
              <a:defRPr/>
            </a:pPr>
            <a:r>
              <a:rPr lang="en-GB" altLang="en-US" sz="2000" dirty="0">
                <a:solidFill>
                  <a:schemeClr val="tx1">
                    <a:lumMod val="75000"/>
                    <a:lumOff val="25000"/>
                  </a:schemeClr>
                </a:solidFill>
                <a:latin typeface="Calibri"/>
                <a:cs typeface="Calibri"/>
              </a:rPr>
              <a:t>Reading at home should be done at least 3 times per week and signed.</a:t>
            </a:r>
          </a:p>
          <a:p>
            <a:pPr eaLnBrk="1" fontAlgn="auto" hangingPunct="1">
              <a:spcAft>
                <a:spcPts val="0"/>
              </a:spcAft>
              <a:buFont typeface="Wingdings 3" charset="2"/>
              <a:buChar char=""/>
              <a:defRPr/>
            </a:pPr>
            <a:r>
              <a:rPr lang="en-GB" altLang="en-US" sz="2000" dirty="0">
                <a:solidFill>
                  <a:schemeClr val="tx1">
                    <a:lumMod val="75000"/>
                    <a:lumOff val="25000"/>
                  </a:schemeClr>
                </a:solidFill>
                <a:latin typeface="Calibri"/>
                <a:cs typeface="Calibri"/>
              </a:rPr>
              <a:t>Spellings – Practice spellings from school and to look at the High Frequency Words and </a:t>
            </a:r>
            <a:r>
              <a:rPr lang="en-GB" altLang="en-US" sz="2000" dirty="0" err="1">
                <a:solidFill>
                  <a:schemeClr val="tx1">
                    <a:lumMod val="75000"/>
                    <a:lumOff val="25000"/>
                  </a:schemeClr>
                </a:solidFill>
                <a:latin typeface="Calibri"/>
                <a:cs typeface="Calibri"/>
              </a:rPr>
              <a:t>Yr</a:t>
            </a:r>
            <a:r>
              <a:rPr lang="en-GB" altLang="en-US" sz="2000" dirty="0">
                <a:solidFill>
                  <a:schemeClr val="tx1">
                    <a:lumMod val="75000"/>
                    <a:lumOff val="25000"/>
                  </a:schemeClr>
                </a:solidFill>
                <a:latin typeface="Calibri"/>
                <a:cs typeface="Calibri"/>
              </a:rPr>
              <a:t> 3/4 spelling list in the Diary regularly. </a:t>
            </a:r>
          </a:p>
          <a:p>
            <a:pPr eaLnBrk="1" fontAlgn="auto" hangingPunct="1">
              <a:spcAft>
                <a:spcPts val="0"/>
              </a:spcAft>
              <a:buFont typeface="Wingdings 3" charset="2"/>
              <a:buChar char=""/>
              <a:defRPr/>
            </a:pPr>
            <a:r>
              <a:rPr lang="en-GB" altLang="en-US" sz="2000" dirty="0" err="1">
                <a:solidFill>
                  <a:schemeClr val="tx1">
                    <a:lumMod val="75000"/>
                    <a:lumOff val="25000"/>
                  </a:schemeClr>
                </a:solidFill>
                <a:latin typeface="Calibri"/>
                <a:cs typeface="Calibri"/>
              </a:rPr>
              <a:t>Timestables</a:t>
            </a:r>
            <a:r>
              <a:rPr lang="en-GB" altLang="en-US" sz="2000" dirty="0">
                <a:solidFill>
                  <a:schemeClr val="tx1">
                    <a:lumMod val="75000"/>
                    <a:lumOff val="25000"/>
                  </a:schemeClr>
                </a:solidFill>
                <a:latin typeface="Calibri"/>
                <a:cs typeface="Calibri"/>
              </a:rPr>
              <a:t> – Go on TT Rockstars. Aim to go on at least twice a week! Try to make sure at least one session is a Studio.</a:t>
            </a:r>
          </a:p>
          <a:p>
            <a:pPr eaLnBrk="1" fontAlgn="auto" hangingPunct="1">
              <a:spcAft>
                <a:spcPts val="0"/>
              </a:spcAft>
              <a:buFont typeface="Wingdings 3" charset="2"/>
              <a:buChar char=""/>
              <a:defRPr/>
            </a:pPr>
            <a:r>
              <a:rPr lang="en-GB" altLang="en-US" sz="2000" dirty="0">
                <a:solidFill>
                  <a:schemeClr val="tx1">
                    <a:lumMod val="75000"/>
                    <a:lumOff val="25000"/>
                  </a:schemeClr>
                </a:solidFill>
                <a:latin typeface="Calibri"/>
                <a:cs typeface="Calibri"/>
              </a:rPr>
              <a:t>We will expect for homework to be handed in on the following Tuesday. </a:t>
            </a:r>
            <a:endParaRPr lang="en-GB" altLang="en-US" sz="2000" dirty="0">
              <a:solidFill>
                <a:schemeClr val="tx1">
                  <a:lumMod val="75000"/>
                  <a:lumOff val="25000"/>
                </a:schemeClr>
              </a:solidFill>
              <a:latin typeface="Calibri" panose="020F0502020204030204" pitchFamily="34" charset="0"/>
              <a:cs typeface="Calibri" panose="020F0502020204030204" pitchFamily="34" charset="0"/>
            </a:endParaRPr>
          </a:p>
          <a:p>
            <a:pPr eaLnBrk="1" fontAlgn="auto" hangingPunct="1">
              <a:spcAft>
                <a:spcPts val="0"/>
              </a:spcAft>
              <a:buFont typeface="Wingdings 3" charset="2"/>
              <a:buChar char=""/>
              <a:defRPr/>
            </a:pPr>
            <a:r>
              <a:rPr lang="en-GB" altLang="en-US" sz="2000" dirty="0">
                <a:solidFill>
                  <a:schemeClr val="tx1">
                    <a:lumMod val="75000"/>
                    <a:lumOff val="25000"/>
                  </a:schemeClr>
                </a:solidFill>
                <a:latin typeface="Calibri"/>
                <a:cs typeface="Calibri"/>
              </a:rPr>
              <a:t>If your child is stuck on their homework, I am available on Thursday lunchtimes to help.</a:t>
            </a:r>
          </a:p>
          <a:p>
            <a:pPr eaLnBrk="1" fontAlgn="auto" hangingPunct="1">
              <a:spcAft>
                <a:spcPts val="0"/>
              </a:spcAft>
              <a:buFont typeface="Wingdings 3" charset="2"/>
              <a:buChar char=""/>
              <a:defRPr/>
            </a:pPr>
            <a:r>
              <a:rPr lang="en-GB" altLang="en-US" sz="2000" dirty="0">
                <a:solidFill>
                  <a:schemeClr val="tx1">
                    <a:lumMod val="75000"/>
                    <a:lumOff val="25000"/>
                  </a:schemeClr>
                </a:solidFill>
                <a:latin typeface="Calibri"/>
                <a:cs typeface="Calibri"/>
              </a:rPr>
              <a:t>Homework should not take a long time and is consolidation work based on what we have been learning through the week. This means it is beneficial for everyone to complete. </a:t>
            </a:r>
            <a:endParaRPr lang="en-GB" altLang="en-US" sz="2000" dirty="0">
              <a:solidFill>
                <a:schemeClr val="tx1">
                  <a:lumMod val="75000"/>
                  <a:lumOff val="25000"/>
                </a:schemeClr>
              </a:solidFill>
              <a:latin typeface="Calibri" panose="020F0502020204030204" pitchFamily="34" charset="0"/>
              <a:cs typeface="Calibri" panose="020F0502020204030204" pitchFamily="34" charset="0"/>
            </a:endParaRPr>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913" y="4822825"/>
            <a:ext cx="860425" cy="202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79512" y="1124744"/>
            <a:ext cx="8568952" cy="4550292"/>
          </a:xfrm>
          <a:prstGeom prst="rect">
            <a:avLst/>
          </a:prstGeom>
        </p:spPr>
      </p:pic>
    </p:spTree>
    <p:extLst>
      <p:ext uri="{BB962C8B-B14F-4D97-AF65-F5344CB8AC3E}">
        <p14:creationId xmlns:p14="http://schemas.microsoft.com/office/powerpoint/2010/main" val="404381567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AutoShape 2">
            <a:extLst>
              <a:ext uri="{FF2B5EF4-FFF2-40B4-BE49-F238E27FC236}">
                <a16:creationId xmlns:a16="http://schemas.microsoft.com/office/drawing/2014/main" id="{67B79717-8387-4865-A2F3-03930BA68A05}"/>
              </a:ext>
            </a:extLst>
          </p:cNvPr>
          <p:cNvSpPr>
            <a:spLocks noGrp="1" noChangeArrowheads="1"/>
          </p:cNvSpPr>
          <p:nvPr>
            <p:ph type="title"/>
          </p:nvPr>
        </p:nvSpPr>
        <p:spPr>
          <a:xfrm>
            <a:off x="250825" y="625475"/>
            <a:ext cx="7377113" cy="1219200"/>
          </a:xfrm>
        </p:spPr>
        <p:txBody>
          <a:bodyPr>
            <a:normAutofit fontScale="90000"/>
          </a:bodyPr>
          <a:lstStyle/>
          <a:p>
            <a:pPr eaLnBrk="1" hangingPunct="1">
              <a:defRPr/>
            </a:pPr>
            <a:r>
              <a:rPr lang="en-GB" altLang="en-US" sz="3200">
                <a:solidFill>
                  <a:srgbClr val="0070C0"/>
                </a:solidFill>
                <a:latin typeface="Calibri" pitchFamily="34" charset="0"/>
                <a:ea typeface="Calibri" pitchFamily="34" charset="0"/>
                <a:cs typeface="Calibri" pitchFamily="34" charset="0"/>
              </a:rPr>
              <a:t>The Curriculum and Assessments</a:t>
            </a:r>
            <a:br>
              <a:rPr lang="en-GB" altLang="en-US" sz="3200"/>
            </a:br>
            <a:br>
              <a:rPr lang="en-GB" altLang="en-US" sz="3200"/>
            </a:br>
            <a:br>
              <a:rPr lang="en-GB" altLang="en-US" sz="3200"/>
            </a:br>
            <a:br>
              <a:rPr lang="en-GB" altLang="en-US" sz="3200" u="sng"/>
            </a:br>
            <a:endParaRPr lang="en-US" altLang="en-US" sz="3200">
              <a:effectLst>
                <a:outerShdw blurRad="38100" dist="38100" dir="2700000" algn="tl">
                  <a:srgbClr val="C0C0C0"/>
                </a:outerShdw>
              </a:effectLst>
            </a:endParaRPr>
          </a:p>
        </p:txBody>
      </p:sp>
      <p:sp>
        <p:nvSpPr>
          <p:cNvPr id="10243" name="Text Placeholder 1">
            <a:extLst>
              <a:ext uri="{FF2B5EF4-FFF2-40B4-BE49-F238E27FC236}">
                <a16:creationId xmlns:a16="http://schemas.microsoft.com/office/drawing/2014/main" id="{068F1387-704B-4A7D-9985-554A90E86CA1}"/>
              </a:ext>
            </a:extLst>
          </p:cNvPr>
          <p:cNvSpPr>
            <a:spLocks noGrp="1"/>
          </p:cNvSpPr>
          <p:nvPr>
            <p:ph type="body" sz="half" idx="1"/>
          </p:nvPr>
        </p:nvSpPr>
        <p:spPr>
          <a:xfrm>
            <a:off x="487363" y="1844675"/>
            <a:ext cx="7140575" cy="3960813"/>
          </a:xfrm>
        </p:spPr>
        <p:txBody>
          <a:bodyPr/>
          <a:lstStyle/>
          <a:p>
            <a:pPr eaLnBrk="1" hangingPunct="1">
              <a:lnSpc>
                <a:spcPct val="90000"/>
              </a:lnSpc>
            </a:pPr>
            <a:r>
              <a:rPr lang="en-GB" altLang="en-US" sz="2000" dirty="0">
                <a:latin typeface="Calibri" panose="020F0502020204030204" pitchFamily="34" charset="0"/>
                <a:cs typeface="Calibri" panose="020F0502020204030204" pitchFamily="34" charset="0"/>
              </a:rPr>
              <a:t>The current maths curriculum is a mastery curriculum, which involves a deeper understanding and a much greater emphasis on problem solving and reasoning.</a:t>
            </a:r>
          </a:p>
          <a:p>
            <a:pPr eaLnBrk="1" hangingPunct="1">
              <a:lnSpc>
                <a:spcPct val="90000"/>
              </a:lnSpc>
            </a:pPr>
            <a:r>
              <a:rPr lang="en-GB" altLang="en-US" sz="2000" dirty="0">
                <a:latin typeface="Calibri" panose="020F0502020204030204" pitchFamily="34" charset="0"/>
                <a:cs typeface="Calibri" panose="020F0502020204030204" pitchFamily="34" charset="0"/>
              </a:rPr>
              <a:t>There is a big push on spelling and grammar in the English curriculum.</a:t>
            </a:r>
          </a:p>
          <a:p>
            <a:pPr eaLnBrk="1" hangingPunct="1">
              <a:lnSpc>
                <a:spcPct val="90000"/>
              </a:lnSpc>
            </a:pPr>
            <a:r>
              <a:rPr lang="en-GB" altLang="en-US" sz="2000" dirty="0">
                <a:latin typeface="Calibri" panose="020F0502020204030204" pitchFamily="34" charset="0"/>
                <a:cs typeface="Calibri" panose="020F0502020204030204" pitchFamily="34" charset="0"/>
              </a:rPr>
              <a:t>As you are aware, there are no longer ‘levels’. The children are assessed against age related targets. </a:t>
            </a:r>
            <a:r>
              <a:rPr lang="en-GB" altLang="en-US" sz="2000" b="1" dirty="0">
                <a:latin typeface="Calibri" panose="020F0502020204030204" pitchFamily="34" charset="0"/>
                <a:cs typeface="Calibri" panose="020F0502020204030204" pitchFamily="34" charset="0"/>
              </a:rPr>
              <a:t>They will be assessed as below expected standard, working towards expected standard, at expected standard and working at a greater depth within expected standard.</a:t>
            </a:r>
          </a:p>
          <a:p>
            <a:pPr eaLnBrk="1" hangingPunct="1">
              <a:lnSpc>
                <a:spcPct val="90000"/>
              </a:lnSpc>
              <a:buFont typeface="Wingdings" panose="05000000000000000000" pitchFamily="2" charset="2"/>
              <a:buNone/>
            </a:pPr>
            <a:endParaRPr lang="en-GB" altLang="en-US" sz="1200"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913" y="4822825"/>
            <a:ext cx="860425" cy="202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AutoShape 2">
            <a:extLst>
              <a:ext uri="{FF2B5EF4-FFF2-40B4-BE49-F238E27FC236}">
                <a16:creationId xmlns:a16="http://schemas.microsoft.com/office/drawing/2014/main" id="{0A8AB574-5E23-46EC-8892-4D170C190E1E}"/>
              </a:ext>
            </a:extLst>
          </p:cNvPr>
          <p:cNvSpPr>
            <a:spLocks noGrp="1" noChangeArrowheads="1"/>
          </p:cNvSpPr>
          <p:nvPr>
            <p:ph type="title"/>
          </p:nvPr>
        </p:nvSpPr>
        <p:spPr/>
        <p:txBody>
          <a:bodyPr>
            <a:normAutofit/>
          </a:bodyPr>
          <a:lstStyle/>
          <a:p>
            <a:pPr eaLnBrk="1" hangingPunct="1">
              <a:defRPr/>
            </a:pPr>
            <a:r>
              <a:rPr lang="en-GB" altLang="en-US">
                <a:solidFill>
                  <a:srgbClr val="0070C0"/>
                </a:solidFill>
                <a:effectLst>
                  <a:outerShdw blurRad="38100" dist="38100" dir="2700000" algn="tl">
                    <a:srgbClr val="C0C0C0"/>
                  </a:outerShdw>
                </a:effectLst>
                <a:latin typeface="Calibri" pitchFamily="34" charset="0"/>
                <a:ea typeface="Calibri" pitchFamily="34" charset="0"/>
                <a:cs typeface="Calibri" pitchFamily="34" charset="0"/>
              </a:rPr>
              <a:t>How Can You Help?</a:t>
            </a:r>
            <a:endParaRPr lang="en-US" altLang="en-US">
              <a:solidFill>
                <a:srgbClr val="0070C0"/>
              </a:solidFill>
              <a:effectLst>
                <a:outerShdw blurRad="38100" dist="38100" dir="2700000" algn="tl">
                  <a:srgbClr val="C0C0C0"/>
                </a:outerShdw>
              </a:effectLst>
              <a:latin typeface="Calibri" pitchFamily="34" charset="0"/>
              <a:ea typeface="Calibri" pitchFamily="34" charset="0"/>
              <a:cs typeface="Calibri" pitchFamily="34" charset="0"/>
            </a:endParaRPr>
          </a:p>
        </p:txBody>
      </p:sp>
      <p:sp>
        <p:nvSpPr>
          <p:cNvPr id="55299" name="Rectangle 3">
            <a:extLst>
              <a:ext uri="{FF2B5EF4-FFF2-40B4-BE49-F238E27FC236}">
                <a16:creationId xmlns:a16="http://schemas.microsoft.com/office/drawing/2014/main" id="{17D204CC-FEAF-4E6B-9A66-925A27EA1D0E}"/>
              </a:ext>
            </a:extLst>
          </p:cNvPr>
          <p:cNvSpPr>
            <a:spLocks noGrp="1" noChangeArrowheads="1"/>
          </p:cNvSpPr>
          <p:nvPr>
            <p:ph type="body" sz="half" idx="1"/>
          </p:nvPr>
        </p:nvSpPr>
        <p:spPr>
          <a:xfrm>
            <a:off x="457578" y="1496862"/>
            <a:ext cx="6985000" cy="4740275"/>
          </a:xfrm>
        </p:spPr>
        <p:txBody>
          <a:bodyPr/>
          <a:lstStyle/>
          <a:p>
            <a:pPr eaLnBrk="1" hangingPunct="1">
              <a:lnSpc>
                <a:spcPct val="90000"/>
              </a:lnSpc>
            </a:pPr>
            <a:r>
              <a:rPr lang="en-GB" altLang="en-US" sz="2400" dirty="0">
                <a:latin typeface="Calibri"/>
                <a:cs typeface="Calibri"/>
              </a:rPr>
              <a:t>Make sure homework is completed and diaries signed</a:t>
            </a:r>
          </a:p>
          <a:p>
            <a:pPr eaLnBrk="1" hangingPunct="1">
              <a:lnSpc>
                <a:spcPct val="90000"/>
              </a:lnSpc>
            </a:pPr>
            <a:r>
              <a:rPr lang="en-GB" altLang="en-US" sz="2400" b="1" dirty="0">
                <a:latin typeface="Calibri"/>
                <a:cs typeface="Calibri"/>
              </a:rPr>
              <a:t>Keep reading with your children </a:t>
            </a:r>
            <a:r>
              <a:rPr lang="en-GB" altLang="en-US" sz="2400" dirty="0">
                <a:latin typeface="Calibri"/>
                <a:cs typeface="Calibri"/>
              </a:rPr>
              <a:t>(and sign the reading record)</a:t>
            </a:r>
          </a:p>
          <a:p>
            <a:pPr>
              <a:lnSpc>
                <a:spcPct val="90000"/>
              </a:lnSpc>
            </a:pPr>
            <a:r>
              <a:rPr lang="en-GB" altLang="en-US" sz="2400" b="1" dirty="0">
                <a:latin typeface="Calibri"/>
                <a:cs typeface="Calibri"/>
              </a:rPr>
              <a:t>Please make sure their Diary is in everyday as they contain very helpful resources for the children to access independently</a:t>
            </a:r>
          </a:p>
          <a:p>
            <a:pPr eaLnBrk="1" hangingPunct="1">
              <a:lnSpc>
                <a:spcPct val="90000"/>
              </a:lnSpc>
            </a:pPr>
            <a:r>
              <a:rPr lang="en-GB" altLang="en-US" sz="2400" dirty="0">
                <a:latin typeface="Calibri"/>
                <a:cs typeface="Calibri"/>
              </a:rPr>
              <a:t>Make sure the children arrive on time</a:t>
            </a:r>
          </a:p>
          <a:p>
            <a:pPr eaLnBrk="1" hangingPunct="1">
              <a:lnSpc>
                <a:spcPct val="90000"/>
              </a:lnSpc>
            </a:pPr>
            <a:r>
              <a:rPr lang="en-GB" altLang="en-US" sz="2400" dirty="0">
                <a:latin typeface="Calibri"/>
                <a:cs typeface="Calibri"/>
              </a:rPr>
              <a:t>Return permission slips</a:t>
            </a:r>
          </a:p>
          <a:p>
            <a:pPr eaLnBrk="1" hangingPunct="1">
              <a:lnSpc>
                <a:spcPct val="90000"/>
              </a:lnSpc>
            </a:pPr>
            <a:r>
              <a:rPr lang="en-GB" altLang="en-US" sz="2400" dirty="0">
                <a:latin typeface="Calibri"/>
                <a:cs typeface="Calibri"/>
              </a:rPr>
              <a:t>Keep talking to us about how things are going!</a:t>
            </a:r>
          </a:p>
          <a:p>
            <a:pPr eaLnBrk="1" hangingPunct="1">
              <a:lnSpc>
                <a:spcPct val="90000"/>
              </a:lnSpc>
            </a:pPr>
            <a:r>
              <a:rPr lang="en-GB" altLang="en-US" sz="2400" dirty="0">
                <a:latin typeface="Calibri"/>
                <a:cs typeface="Calibri"/>
              </a:rPr>
              <a:t>Make sure they wear their P.E. kit to school </a:t>
            </a:r>
            <a:r>
              <a:rPr lang="en-GB" altLang="en-US" sz="2400">
                <a:latin typeface="Calibri"/>
                <a:cs typeface="Calibri"/>
              </a:rPr>
              <a:t>on Friday</a:t>
            </a:r>
            <a:endParaRPr lang="en-GB" altLang="en-US" sz="2400" dirty="0">
              <a:latin typeface="Calibri"/>
              <a:cs typeface="Calibri"/>
            </a:endParaRPr>
          </a:p>
          <a:p>
            <a:pPr eaLnBrk="1" hangingPunct="1">
              <a:lnSpc>
                <a:spcPct val="90000"/>
              </a:lnSpc>
            </a:pPr>
            <a:endParaRPr lang="en-US" altLang="en-US" dirty="0">
              <a:latin typeface="Verdana" panose="020B0604030504040204" pitchFamily="34" charset="0"/>
            </a:endParaRPr>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913" y="4822825"/>
            <a:ext cx="860425" cy="202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5299">
                                            <p:txEl>
                                              <p:pRg st="0" end="0"/>
                                            </p:txEl>
                                          </p:spTgt>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55299">
                                            <p:txEl>
                                              <p:pRg st="1" end="1"/>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55299">
                                            <p:txEl>
                                              <p:pRg st="2" end="2"/>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55299">
                                            <p:txEl>
                                              <p:pRg st="3" end="3"/>
                                            </p:txEl>
                                          </p:spTgt>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55299">
                                            <p:txEl>
                                              <p:pRg st="4" end="4"/>
                                            </p:txEl>
                                          </p:spTgt>
                                        </p:tgtEl>
                                        <p:attrNameLst>
                                          <p:attrName>style.visibility</p:attrName>
                                        </p:attrNameLst>
                                      </p:cBhvr>
                                      <p:to>
                                        <p:strVal val="visible"/>
                                      </p:to>
                                    </p:set>
                                  </p:childTnLst>
                                </p:cTn>
                              </p:par>
                            </p:childTnLst>
                          </p:cTn>
                        </p:par>
                        <p:par>
                          <p:cTn id="19" fill="hold" nodeType="afterGroup">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55299">
                                            <p:txEl>
                                              <p:pRg st="5" end="5"/>
                                            </p:txEl>
                                          </p:spTgt>
                                        </p:tgtEl>
                                        <p:attrNameLst>
                                          <p:attrName>style.visibility</p:attrName>
                                        </p:attrNameLst>
                                      </p:cBhvr>
                                      <p:to>
                                        <p:strVal val="visible"/>
                                      </p:to>
                                    </p:set>
                                  </p:childTnLst>
                                </p:cTn>
                              </p:par>
                            </p:childTnLst>
                          </p:cTn>
                        </p:par>
                        <p:par>
                          <p:cTn id="22" fill="hold" nodeType="afterGroup">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5529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a:extLst>
              <a:ext uri="{FF2B5EF4-FFF2-40B4-BE49-F238E27FC236}">
                <a16:creationId xmlns:a16="http://schemas.microsoft.com/office/drawing/2014/main" id="{FC7B4E56-FC55-4D16-8A6D-BE3628DBA131}"/>
              </a:ext>
            </a:extLst>
          </p:cNvPr>
          <p:cNvSpPr>
            <a:spLocks noGrp="1" noChangeArrowheads="1"/>
          </p:cNvSpPr>
          <p:nvPr>
            <p:ph type="title"/>
          </p:nvPr>
        </p:nvSpPr>
        <p:spPr/>
        <p:txBody>
          <a:bodyPr/>
          <a:lstStyle/>
          <a:p>
            <a:pPr eaLnBrk="1" hangingPunct="1">
              <a:defRPr/>
            </a:pPr>
            <a:r>
              <a:rPr lang="en-GB" altLang="en-US">
                <a:solidFill>
                  <a:srgbClr val="0070C0"/>
                </a:solidFill>
                <a:effectLst>
                  <a:outerShdw blurRad="38100" dist="38100" dir="2700000" algn="tl">
                    <a:srgbClr val="C0C0C0"/>
                  </a:outerShdw>
                </a:effectLst>
                <a:latin typeface="Calibri" pitchFamily="34" charset="0"/>
                <a:ea typeface="Calibri" pitchFamily="34" charset="0"/>
                <a:cs typeface="Calibri" pitchFamily="34" charset="0"/>
              </a:rPr>
              <a:t>Autumn Term Topics:</a:t>
            </a:r>
            <a:endParaRPr lang="en-US" altLang="en-US">
              <a:solidFill>
                <a:srgbClr val="0070C0"/>
              </a:solidFill>
              <a:effectLst>
                <a:outerShdw blurRad="38100" dist="38100" dir="2700000" algn="tl">
                  <a:srgbClr val="C0C0C0"/>
                </a:outerShdw>
              </a:effectLst>
              <a:latin typeface="Calibri" pitchFamily="34" charset="0"/>
              <a:ea typeface="Calibri" pitchFamily="34" charset="0"/>
              <a:cs typeface="Calibri" pitchFamily="34" charset="0"/>
            </a:endParaRPr>
          </a:p>
        </p:txBody>
      </p:sp>
      <p:sp>
        <p:nvSpPr>
          <p:cNvPr id="12291" name="Content Placeholder 2">
            <a:extLst>
              <a:ext uri="{FF2B5EF4-FFF2-40B4-BE49-F238E27FC236}">
                <a16:creationId xmlns:a16="http://schemas.microsoft.com/office/drawing/2014/main" id="{32E6CAF9-6FB5-463E-8D19-68A207D6EE82}"/>
              </a:ext>
            </a:extLst>
          </p:cNvPr>
          <p:cNvSpPr>
            <a:spLocks noGrp="1"/>
          </p:cNvSpPr>
          <p:nvPr>
            <p:ph idx="1"/>
          </p:nvPr>
        </p:nvSpPr>
        <p:spPr>
          <a:xfrm>
            <a:off x="609600" y="1706563"/>
            <a:ext cx="6915150" cy="4697412"/>
          </a:xfrm>
        </p:spPr>
        <p:txBody>
          <a:bodyPr/>
          <a:lstStyle/>
          <a:p>
            <a:pPr marL="0" indent="0" eaLnBrk="1" hangingPunct="1">
              <a:lnSpc>
                <a:spcPct val="80000"/>
              </a:lnSpc>
              <a:buFont typeface="Wingdings 3" panose="05040102010807070707" pitchFamily="18" charset="2"/>
              <a:buNone/>
            </a:pPr>
            <a:r>
              <a:rPr lang="en-GB" altLang="en-US" sz="2300" dirty="0">
                <a:latin typeface="Calibri"/>
                <a:cs typeface="Calibri"/>
              </a:rPr>
              <a:t>Whole Class Guided Reading</a:t>
            </a:r>
          </a:p>
          <a:p>
            <a:pPr marL="0" indent="0" eaLnBrk="1" hangingPunct="1">
              <a:lnSpc>
                <a:spcPct val="80000"/>
              </a:lnSpc>
              <a:buFont typeface="Wingdings" panose="05000000000000000000" pitchFamily="2" charset="2"/>
              <a:buChar char="Ø"/>
            </a:pPr>
            <a:r>
              <a:rPr lang="en-GB" altLang="en-US" sz="2300" dirty="0">
                <a:latin typeface="Calibri"/>
                <a:cs typeface="Calibri"/>
              </a:rPr>
              <a:t> Iron Man</a:t>
            </a:r>
          </a:p>
          <a:p>
            <a:pPr marL="0" indent="0">
              <a:lnSpc>
                <a:spcPct val="80000"/>
              </a:lnSpc>
              <a:buFont typeface="Wingdings" panose="05000000000000000000" pitchFamily="2" charset="2"/>
              <a:buChar char="Ø"/>
            </a:pPr>
            <a:r>
              <a:rPr lang="en-GB" altLang="en-US" sz="2300" dirty="0">
                <a:latin typeface="Calibri"/>
                <a:cs typeface="Calibri"/>
              </a:rPr>
              <a:t> Akimbo the Elephant</a:t>
            </a:r>
            <a:endParaRPr lang="en-GB" altLang="en-US" sz="2300" dirty="0">
              <a:latin typeface="Calibri" panose="020F0502020204030204" pitchFamily="34" charset="0"/>
              <a:cs typeface="Calibri" panose="020F0502020204030204" pitchFamily="34" charset="0"/>
            </a:endParaRPr>
          </a:p>
          <a:p>
            <a:pPr marL="0" indent="0" eaLnBrk="1" hangingPunct="1">
              <a:lnSpc>
                <a:spcPct val="80000"/>
              </a:lnSpc>
            </a:pPr>
            <a:endParaRPr lang="en-GB" altLang="en-US" sz="2300" dirty="0">
              <a:latin typeface="Calibri" panose="020F0502020204030204" pitchFamily="34" charset="0"/>
              <a:cs typeface="Calibri" panose="020F0502020204030204" pitchFamily="34" charset="0"/>
            </a:endParaRPr>
          </a:p>
          <a:p>
            <a:pPr marL="0" indent="0" eaLnBrk="1" hangingPunct="1">
              <a:lnSpc>
                <a:spcPct val="80000"/>
              </a:lnSpc>
              <a:buFont typeface="Wingdings 3" panose="05040102010807070707" pitchFamily="18" charset="2"/>
              <a:buNone/>
            </a:pPr>
            <a:r>
              <a:rPr lang="en-GB" altLang="en-US" sz="2300" dirty="0">
                <a:latin typeface="Calibri"/>
                <a:cs typeface="Calibri"/>
              </a:rPr>
              <a:t>Humanities Topic</a:t>
            </a:r>
          </a:p>
          <a:p>
            <a:pPr marL="0" indent="0" eaLnBrk="1" hangingPunct="1">
              <a:lnSpc>
                <a:spcPct val="80000"/>
              </a:lnSpc>
              <a:buFont typeface="Wingdings" panose="05000000000000000000" pitchFamily="2" charset="2"/>
              <a:buChar char="Ø"/>
            </a:pPr>
            <a:r>
              <a:rPr lang="en-GB" sz="2300" dirty="0">
                <a:latin typeface="Calibri"/>
                <a:cs typeface="Calibri"/>
              </a:rPr>
              <a:t> </a:t>
            </a:r>
            <a:r>
              <a:rPr lang="en-GB" sz="2300" dirty="0">
                <a:latin typeface="Calibri" panose="020F0502020204030204" pitchFamily="34" charset="0"/>
                <a:cs typeface="Calibri" panose="020F0502020204030204" pitchFamily="34" charset="0"/>
              </a:rPr>
              <a:t>Why do some earthquakes cause more damage?</a:t>
            </a:r>
            <a:r>
              <a:rPr lang="en-GB" altLang="en-US" sz="2300" dirty="0">
                <a:latin typeface="Calibri" panose="020F0502020204030204" pitchFamily="34" charset="0"/>
                <a:cs typeface="Calibri" panose="020F0502020204030204" pitchFamily="34" charset="0"/>
              </a:rPr>
              <a:t> </a:t>
            </a:r>
          </a:p>
          <a:p>
            <a:pPr marL="0" indent="0" eaLnBrk="1" hangingPunct="1">
              <a:lnSpc>
                <a:spcPct val="80000"/>
              </a:lnSpc>
              <a:buFont typeface="Wingdings" panose="05000000000000000000" pitchFamily="2" charset="2"/>
              <a:buChar char="Ø"/>
            </a:pPr>
            <a:r>
              <a:rPr lang="en-GB" altLang="en-US" sz="2300" dirty="0">
                <a:latin typeface="Calibri" panose="020F0502020204030204" pitchFamily="34" charset="0"/>
                <a:cs typeface="Calibri" panose="020F0502020204030204" pitchFamily="34" charset="0"/>
              </a:rPr>
              <a:t> </a:t>
            </a:r>
            <a:r>
              <a:rPr lang="en-GB" sz="2300" dirty="0">
                <a:latin typeface="Calibri" panose="020F0502020204030204" pitchFamily="34" charset="0"/>
                <a:cs typeface="Calibri" panose="020F0502020204030204" pitchFamily="34" charset="0"/>
              </a:rPr>
              <a:t>What is the sunshine state really like?</a:t>
            </a:r>
          </a:p>
          <a:p>
            <a:pPr marL="0" indent="0" eaLnBrk="1" hangingPunct="1">
              <a:lnSpc>
                <a:spcPct val="80000"/>
              </a:lnSpc>
              <a:buNone/>
            </a:pPr>
            <a:endParaRPr lang="en-GB" altLang="en-US" sz="2300" dirty="0">
              <a:latin typeface="Calibri" panose="020F0502020204030204" pitchFamily="34" charset="0"/>
              <a:cs typeface="Calibri" panose="020F0502020204030204" pitchFamily="34" charset="0"/>
            </a:endParaRPr>
          </a:p>
          <a:p>
            <a:pPr marL="0" indent="0" eaLnBrk="1" hangingPunct="1">
              <a:lnSpc>
                <a:spcPct val="80000"/>
              </a:lnSpc>
              <a:buFont typeface="Wingdings 3" panose="05040102010807070707" pitchFamily="18" charset="2"/>
              <a:buNone/>
            </a:pPr>
            <a:r>
              <a:rPr lang="en-GB" altLang="en-US" sz="2300" dirty="0">
                <a:latin typeface="Calibri"/>
                <a:cs typeface="Calibri"/>
              </a:rPr>
              <a:t>Science Topic</a:t>
            </a:r>
          </a:p>
          <a:p>
            <a:pPr marL="0" indent="0" eaLnBrk="1" hangingPunct="1">
              <a:lnSpc>
                <a:spcPct val="80000"/>
              </a:lnSpc>
              <a:buFont typeface="Wingdings" panose="05000000000000000000" pitchFamily="2" charset="2"/>
              <a:buChar char="Ø"/>
            </a:pPr>
            <a:r>
              <a:rPr lang="en-GB" altLang="en-US" sz="2300" dirty="0">
                <a:latin typeface="Calibri"/>
                <a:cs typeface="Calibri"/>
              </a:rPr>
              <a:t> Rocks</a:t>
            </a:r>
            <a:endParaRPr lang="en-GB" altLang="en-US" sz="2300" dirty="0">
              <a:latin typeface="Calibri" panose="020F0502020204030204" pitchFamily="34" charset="0"/>
              <a:cs typeface="Calibri" panose="020F0502020204030204" pitchFamily="34" charset="0"/>
            </a:endParaRPr>
          </a:p>
          <a:p>
            <a:pPr marL="0" indent="0">
              <a:lnSpc>
                <a:spcPct val="80000"/>
              </a:lnSpc>
              <a:buFont typeface="Wingdings" panose="05000000000000000000" pitchFamily="2" charset="2"/>
              <a:buChar char="Ø"/>
            </a:pPr>
            <a:r>
              <a:rPr lang="en-GB" altLang="en-US" sz="2300" dirty="0">
                <a:latin typeface="Calibri"/>
                <a:cs typeface="Calibri"/>
              </a:rPr>
              <a:t> Animals – including humans</a:t>
            </a:r>
          </a:p>
          <a:p>
            <a:pPr marL="0" indent="0" eaLnBrk="1" hangingPunct="1">
              <a:lnSpc>
                <a:spcPct val="80000"/>
              </a:lnSpc>
              <a:buNone/>
            </a:pPr>
            <a:endParaRPr lang="en-GB" altLang="en-US" sz="2000"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913" y="4859338"/>
            <a:ext cx="860425" cy="202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1026">
            <a:extLst>
              <a:ext uri="{FF2B5EF4-FFF2-40B4-BE49-F238E27FC236}">
                <a16:creationId xmlns:a16="http://schemas.microsoft.com/office/drawing/2014/main" id="{1D20B20A-4014-42EA-B204-6206738A239C}"/>
              </a:ext>
            </a:extLst>
          </p:cNvPr>
          <p:cNvSpPr>
            <a:spLocks noGrp="1" noChangeArrowheads="1"/>
          </p:cNvSpPr>
          <p:nvPr>
            <p:ph type="title"/>
          </p:nvPr>
        </p:nvSpPr>
        <p:spPr>
          <a:xfrm>
            <a:off x="107950" y="765175"/>
            <a:ext cx="7999413" cy="1295400"/>
          </a:xfrm>
        </p:spPr>
        <p:txBody>
          <a:bodyPr/>
          <a:lstStyle/>
          <a:p>
            <a:pPr eaLnBrk="1" hangingPunct="1"/>
            <a:r>
              <a:rPr lang="en-GB" altLang="en-US" b="1">
                <a:solidFill>
                  <a:srgbClr val="0070C0"/>
                </a:solidFill>
                <a:latin typeface="Calibri" panose="020F0502020204030204" pitchFamily="34" charset="0"/>
                <a:cs typeface="Calibri" panose="020F0502020204030204" pitchFamily="34" charset="0"/>
              </a:rPr>
              <a:t>What else can we look forward to?</a:t>
            </a:r>
          </a:p>
        </p:txBody>
      </p:sp>
      <p:sp>
        <p:nvSpPr>
          <p:cNvPr id="31747" name="Rectangle 1027">
            <a:extLst>
              <a:ext uri="{FF2B5EF4-FFF2-40B4-BE49-F238E27FC236}">
                <a16:creationId xmlns:a16="http://schemas.microsoft.com/office/drawing/2014/main" id="{A3548982-88BB-4F1C-81D1-F75A409BE138}"/>
              </a:ext>
            </a:extLst>
          </p:cNvPr>
          <p:cNvSpPr>
            <a:spLocks noGrp="1" noChangeArrowheads="1"/>
          </p:cNvSpPr>
          <p:nvPr>
            <p:ph type="body" sz="half" idx="2"/>
          </p:nvPr>
        </p:nvSpPr>
        <p:spPr>
          <a:xfrm>
            <a:off x="579264" y="2848372"/>
            <a:ext cx="7056784" cy="1152128"/>
          </a:xfrm>
        </p:spPr>
        <p:txBody>
          <a:bodyPr/>
          <a:lstStyle/>
          <a:p>
            <a:pPr eaLnBrk="1" hangingPunct="1">
              <a:lnSpc>
                <a:spcPct val="90000"/>
              </a:lnSpc>
            </a:pPr>
            <a:r>
              <a:rPr lang="en-GB" altLang="en-US" sz="3200" dirty="0">
                <a:solidFill>
                  <a:schemeClr val="tx1"/>
                </a:solidFill>
                <a:latin typeface="Calibri"/>
                <a:cs typeface="Calibri"/>
              </a:rPr>
              <a:t> </a:t>
            </a:r>
            <a:r>
              <a:rPr lang="en-GB" altLang="en-US" sz="3200" dirty="0" err="1">
                <a:solidFill>
                  <a:schemeClr val="tx1"/>
                </a:solidFill>
                <a:latin typeface="Calibri"/>
                <a:cs typeface="Calibri"/>
              </a:rPr>
              <a:t>Cranborne</a:t>
            </a:r>
            <a:r>
              <a:rPr lang="en-GB" altLang="en-US" sz="3200" dirty="0">
                <a:solidFill>
                  <a:schemeClr val="tx1"/>
                </a:solidFill>
                <a:latin typeface="Calibri"/>
                <a:cs typeface="Calibri"/>
              </a:rPr>
              <a:t> Ancient Technology Centre</a:t>
            </a:r>
            <a:endParaRPr lang="en-GB" altLang="en-US" sz="3200" dirty="0">
              <a:solidFill>
                <a:schemeClr val="tx1"/>
              </a:solidFill>
              <a:latin typeface="Calibri" panose="020F0502020204030204" pitchFamily="34" charset="0"/>
              <a:cs typeface="Calibri" panose="020F0502020204030204" pitchFamily="34" charset="0"/>
            </a:endParaRPr>
          </a:p>
          <a:p>
            <a:pPr>
              <a:lnSpc>
                <a:spcPct val="90000"/>
              </a:lnSpc>
            </a:pPr>
            <a:r>
              <a:rPr lang="en-GB" altLang="en-US" sz="3200" dirty="0">
                <a:solidFill>
                  <a:schemeClr val="tx1"/>
                </a:solidFill>
                <a:latin typeface="Calibri"/>
                <a:cs typeface="Calibri"/>
              </a:rPr>
              <a:t> Ancient Romans Day </a:t>
            </a:r>
            <a:endParaRPr lang="en-GB" altLang="en-US" sz="3200" dirty="0">
              <a:solidFill>
                <a:schemeClr val="tx1"/>
              </a:solidFill>
              <a:latin typeface="Calibri" panose="020F0502020204030204" pitchFamily="34" charset="0"/>
              <a:cs typeface="Calibri" panose="020F0502020204030204" pitchFamily="34" charset="0"/>
            </a:endParaRPr>
          </a:p>
          <a:p>
            <a:pPr>
              <a:lnSpc>
                <a:spcPct val="90000"/>
              </a:lnSpc>
            </a:pPr>
            <a:endParaRPr lang="en-GB" altLang="en-US" sz="3200" dirty="0">
              <a:solidFill>
                <a:schemeClr val="tx1"/>
              </a:solidFill>
              <a:latin typeface="Calibri"/>
              <a:cs typeface="Calibri"/>
            </a:endParaRPr>
          </a:p>
          <a:p>
            <a:pPr>
              <a:lnSpc>
                <a:spcPct val="90000"/>
              </a:lnSpc>
            </a:pPr>
            <a:endParaRPr lang="en-GB" altLang="en-US" sz="3200" dirty="0">
              <a:solidFill>
                <a:schemeClr val="tx1"/>
              </a:solidFill>
              <a:latin typeface="Calibri"/>
              <a:cs typeface="Calibri"/>
            </a:endParaRPr>
          </a:p>
          <a:p>
            <a:pPr eaLnBrk="1" hangingPunct="1">
              <a:lnSpc>
                <a:spcPct val="90000"/>
              </a:lnSpc>
              <a:buNone/>
            </a:pPr>
            <a:endParaRPr lang="en-GB" altLang="en-US" sz="2000" dirty="0">
              <a:solidFill>
                <a:schemeClr val="tx1"/>
              </a:solidFill>
            </a:endParaRPr>
          </a:p>
        </p:txBody>
      </p:sp>
      <p:pic>
        <p:nvPicPr>
          <p:cNvPr id="7"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913" y="4859338"/>
            <a:ext cx="860425" cy="202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500" fill="hold"/>
                                        <p:tgtEl>
                                          <p:spTgt spid="31746"/>
                                        </p:tgtEl>
                                        <p:attrNameLst>
                                          <p:attrName>ppt_x</p:attrName>
                                        </p:attrNameLst>
                                      </p:cBhvr>
                                      <p:tavLst>
                                        <p:tav tm="0">
                                          <p:val>
                                            <p:strVal val="0-#ppt_w/2"/>
                                          </p:val>
                                        </p:tav>
                                        <p:tav tm="100000">
                                          <p:val>
                                            <p:strVal val="#ppt_x"/>
                                          </p:val>
                                        </p:tav>
                                      </p:tavLst>
                                    </p:anim>
                                    <p:anim calcmode="lin" valueType="num">
                                      <p:cBhvr additive="base">
                                        <p:cTn id="8" dur="500" fill="hold"/>
                                        <p:tgtEl>
                                          <p:spTgt spid="3174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1747">
                                            <p:txEl>
                                              <p:pRg st="0" end="0"/>
                                            </p:txEl>
                                          </p:spTgt>
                                        </p:tgtEl>
                                        <p:attrNameLst>
                                          <p:attrName>style.visibility</p:attrName>
                                        </p:attrNameLst>
                                      </p:cBhvr>
                                      <p:to>
                                        <p:strVal val="visible"/>
                                      </p:to>
                                    </p:set>
                                    <p:anim calcmode="lin" valueType="num">
                                      <p:cBhvr additive="base">
                                        <p:cTn id="13" dur="5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174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1747">
                                            <p:txEl>
                                              <p:pRg st="1" end="1"/>
                                            </p:txEl>
                                          </p:spTgt>
                                        </p:tgtEl>
                                        <p:attrNameLst>
                                          <p:attrName>style.visibility</p:attrName>
                                        </p:attrNameLst>
                                      </p:cBhvr>
                                      <p:to>
                                        <p:strVal val="visible"/>
                                      </p:to>
                                    </p:set>
                                    <p:anim calcmode="lin" valueType="num">
                                      <p:cBhvr additive="base">
                                        <p:cTn id="19" dur="500" fill="hold"/>
                                        <p:tgtEl>
                                          <p:spTgt spid="3174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1747">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utoUpdateAnimBg="0"/>
      <p:bldP spid="3174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BC0C1AA8-8C7E-44C1-A2F6-F1319B105A18}"/>
              </a:ext>
            </a:extLst>
          </p:cNvPr>
          <p:cNvSpPr>
            <a:spLocks noGrp="1" noChangeArrowheads="1"/>
          </p:cNvSpPr>
          <p:nvPr>
            <p:ph type="title"/>
          </p:nvPr>
        </p:nvSpPr>
        <p:spPr/>
        <p:txBody>
          <a:bodyPr/>
          <a:lstStyle/>
          <a:p>
            <a:pPr eaLnBrk="1" hangingPunct="1"/>
            <a:r>
              <a:rPr lang="en-GB" altLang="en-US" b="1">
                <a:solidFill>
                  <a:srgbClr val="0070C0"/>
                </a:solidFill>
                <a:latin typeface="Calibri" panose="020F0502020204030204" pitchFamily="34" charset="0"/>
                <a:cs typeface="Calibri" panose="020F0502020204030204" pitchFamily="34" charset="0"/>
              </a:rPr>
              <a:t>What are we offering?</a:t>
            </a:r>
          </a:p>
        </p:txBody>
      </p:sp>
      <p:sp>
        <p:nvSpPr>
          <p:cNvPr id="19459" name="Content Placeholder 1">
            <a:extLst>
              <a:ext uri="{FF2B5EF4-FFF2-40B4-BE49-F238E27FC236}">
                <a16:creationId xmlns:a16="http://schemas.microsoft.com/office/drawing/2014/main" id="{3C758715-066C-4999-9716-086DE895133D}"/>
              </a:ext>
            </a:extLst>
          </p:cNvPr>
          <p:cNvSpPr>
            <a:spLocks noGrp="1" noChangeArrowheads="1"/>
          </p:cNvSpPr>
          <p:nvPr>
            <p:ph idx="1"/>
          </p:nvPr>
        </p:nvSpPr>
        <p:spPr>
          <a:xfrm>
            <a:off x="299660" y="1550761"/>
            <a:ext cx="7343775" cy="4614543"/>
          </a:xfrm>
        </p:spPr>
        <p:txBody>
          <a:bodyPr/>
          <a:lstStyle/>
          <a:p>
            <a:pPr eaLnBrk="1" hangingPunct="1"/>
            <a:r>
              <a:rPr lang="en-GB" altLang="en-US" sz="2800" dirty="0">
                <a:solidFill>
                  <a:schemeClr val="tx1"/>
                </a:solidFill>
                <a:latin typeface="Calibri"/>
                <a:cs typeface="Calibri"/>
              </a:rPr>
              <a:t>Commitment and respect for your children as individuals</a:t>
            </a:r>
          </a:p>
          <a:p>
            <a:pPr eaLnBrk="1" hangingPunct="1"/>
            <a:r>
              <a:rPr lang="en-GB" altLang="en-US" sz="2800" dirty="0">
                <a:solidFill>
                  <a:schemeClr val="tx1"/>
                </a:solidFill>
                <a:latin typeface="Calibri"/>
                <a:cs typeface="Calibri"/>
              </a:rPr>
              <a:t>Building on previous years’ progress</a:t>
            </a:r>
          </a:p>
          <a:p>
            <a:pPr eaLnBrk="1" hangingPunct="1"/>
            <a:r>
              <a:rPr lang="en-GB" altLang="en-US" sz="2800" dirty="0">
                <a:solidFill>
                  <a:schemeClr val="tx1"/>
                </a:solidFill>
                <a:latin typeface="Calibri"/>
                <a:cs typeface="Calibri"/>
              </a:rPr>
              <a:t>A </a:t>
            </a:r>
            <a:r>
              <a:rPr lang="en-GB" altLang="en-US" sz="2800" b="1" dirty="0">
                <a:solidFill>
                  <a:schemeClr val="tx1"/>
                </a:solidFill>
                <a:latin typeface="Calibri"/>
                <a:cs typeface="Calibri"/>
              </a:rPr>
              <a:t>secure environment </a:t>
            </a:r>
            <a:r>
              <a:rPr lang="en-GB" altLang="en-US" sz="2800" dirty="0">
                <a:solidFill>
                  <a:schemeClr val="tx1"/>
                </a:solidFill>
                <a:latin typeface="Calibri"/>
                <a:cs typeface="Calibri"/>
              </a:rPr>
              <a:t>where your children are free to ask the questions they want answered</a:t>
            </a:r>
            <a:endParaRPr lang="en-GB" altLang="en-US" sz="2800" dirty="0">
              <a:solidFill>
                <a:schemeClr val="tx1"/>
              </a:solidFill>
              <a:latin typeface="Calibri" panose="020F0502020204030204" pitchFamily="34" charset="0"/>
              <a:cs typeface="Calibri" panose="020F0502020204030204" pitchFamily="34" charset="0"/>
            </a:endParaRPr>
          </a:p>
          <a:p>
            <a:pPr eaLnBrk="1" hangingPunct="1"/>
            <a:r>
              <a:rPr lang="en-GB" altLang="en-US" sz="2800" dirty="0">
                <a:solidFill>
                  <a:schemeClr val="tx1"/>
                </a:solidFill>
                <a:latin typeface="Calibri"/>
                <a:cs typeface="Calibri"/>
              </a:rPr>
              <a:t>Quality lessons by teachers delivering all lessons – including English and Maths</a:t>
            </a:r>
          </a:p>
          <a:p>
            <a:pPr eaLnBrk="1" hangingPunct="1"/>
            <a:r>
              <a:rPr lang="en-GB" altLang="en-US" sz="2800" dirty="0">
                <a:solidFill>
                  <a:schemeClr val="tx1"/>
                </a:solidFill>
                <a:latin typeface="Calibri"/>
                <a:cs typeface="Calibri"/>
              </a:rPr>
              <a:t>Extra support where required through targeted intervention </a:t>
            </a:r>
          </a:p>
        </p:txBody>
      </p:sp>
      <p:pic>
        <p:nvPicPr>
          <p:cNvPr id="5"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16913" y="4859338"/>
            <a:ext cx="860425" cy="202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dissolve">
                                      <p:cBhvr>
                                        <p:cTn id="7" dur="500"/>
                                        <p:tgtEl>
                                          <p:spTgt spid="29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{303EBF07-1BBF-6749-B0CA-4097FCA30187}tf10001060</Template>
  <TotalTime>8802</TotalTime>
  <Words>977</Words>
  <Application>Microsoft Office PowerPoint</Application>
  <PresentationFormat>On-screen Show (4:3)</PresentationFormat>
  <Paragraphs>92</Paragraphs>
  <Slides>15</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Comic Sans MS</vt:lpstr>
      <vt:lpstr>Trebuchet MS</vt:lpstr>
      <vt:lpstr>Verdana</vt:lpstr>
      <vt:lpstr>Wingdings</vt:lpstr>
      <vt:lpstr>Wingdings 3</vt:lpstr>
      <vt:lpstr>Facet</vt:lpstr>
      <vt:lpstr>Welcome to Year 3!</vt:lpstr>
      <vt:lpstr>The School Week:</vt:lpstr>
      <vt:lpstr>Homework</vt:lpstr>
      <vt:lpstr>PowerPoint Presentation</vt:lpstr>
      <vt:lpstr>The Curriculum and Assessments    </vt:lpstr>
      <vt:lpstr>How Can You Help?</vt:lpstr>
      <vt:lpstr>Autumn Term Topics:</vt:lpstr>
      <vt:lpstr>What else can we look forward to?</vt:lpstr>
      <vt:lpstr>What are we offering?</vt:lpstr>
      <vt:lpstr>What do we expect?</vt:lpstr>
      <vt:lpstr>Times Tables</vt:lpstr>
      <vt:lpstr>Homework</vt:lpstr>
      <vt:lpstr>If you have any concerns during the school year:</vt:lpstr>
      <vt:lpstr>PowerPoint Presentation</vt:lpstr>
      <vt:lpstr>Any questions?</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7</dc:title>
  <dc:creator>Jude Perring</dc:creator>
  <cp:lastModifiedBy>Matthew Tough</cp:lastModifiedBy>
  <cp:revision>422</cp:revision>
  <cp:lastPrinted>2018-09-05T15:26:24Z</cp:lastPrinted>
  <dcterms:created xsi:type="dcterms:W3CDTF">2004-07-06T21:12:12Z</dcterms:created>
  <dcterms:modified xsi:type="dcterms:W3CDTF">2024-09-19T10:04:54Z</dcterms:modified>
</cp:coreProperties>
</file>