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34" r:id="rId1"/>
  </p:sldMasterIdLst>
  <p:notesMasterIdLst>
    <p:notesMasterId r:id="rId13"/>
  </p:notesMasterIdLst>
  <p:handoutMasterIdLst>
    <p:handoutMasterId r:id="rId14"/>
  </p:handoutMasterIdLst>
  <p:sldIdLst>
    <p:sldId id="256" r:id="rId2"/>
    <p:sldId id="261" r:id="rId3"/>
    <p:sldId id="257" r:id="rId4"/>
    <p:sldId id="258" r:id="rId5"/>
    <p:sldId id="286" r:id="rId6"/>
    <p:sldId id="259" r:id="rId7"/>
    <p:sldId id="287" r:id="rId8"/>
    <p:sldId id="323" r:id="rId9"/>
    <p:sldId id="319" r:id="rId10"/>
    <p:sldId id="288" r:id="rId11"/>
    <p:sldId id="281" r:id="rId12"/>
  </p:sldIdLst>
  <p:sldSz cx="9144000" cy="6858000" type="screen4x3"/>
  <p:notesSz cx="6799263" cy="9929813"/>
  <p:defaultTextStyle>
    <a:defPPr>
      <a:defRPr lang="en-US"/>
    </a:defPPr>
    <a:lvl1pPr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5pPr>
    <a:lvl6pPr marL="2286000" algn="l" defTabSz="914400" rtl="0" eaLnBrk="1" latinLnBrk="0" hangingPunct="1">
      <a:defRPr kern="1200">
        <a:solidFill>
          <a:schemeClr val="tx1"/>
        </a:solidFill>
        <a:latin typeface="Trebuchet MS" panose="020B0603020202020204" pitchFamily="34" charset="0"/>
        <a:ea typeface="+mn-ea"/>
        <a:cs typeface="+mn-cs"/>
      </a:defRPr>
    </a:lvl6pPr>
    <a:lvl7pPr marL="2743200" algn="l" defTabSz="914400" rtl="0" eaLnBrk="1" latinLnBrk="0" hangingPunct="1">
      <a:defRPr kern="1200">
        <a:solidFill>
          <a:schemeClr val="tx1"/>
        </a:solidFill>
        <a:latin typeface="Trebuchet MS" panose="020B0603020202020204" pitchFamily="34" charset="0"/>
        <a:ea typeface="+mn-ea"/>
        <a:cs typeface="+mn-cs"/>
      </a:defRPr>
    </a:lvl7pPr>
    <a:lvl8pPr marL="3200400" algn="l" defTabSz="914400" rtl="0" eaLnBrk="1" latinLnBrk="0" hangingPunct="1">
      <a:defRPr kern="1200">
        <a:solidFill>
          <a:schemeClr val="tx1"/>
        </a:solidFill>
        <a:latin typeface="Trebuchet MS" panose="020B0603020202020204" pitchFamily="34" charset="0"/>
        <a:ea typeface="+mn-ea"/>
        <a:cs typeface="+mn-cs"/>
      </a:defRPr>
    </a:lvl8pPr>
    <a:lvl9pPr marL="3657600" algn="l" defTabSz="914400" rtl="0" eaLnBrk="1" latinLnBrk="0" hangingPunct="1">
      <a:defRPr kern="1200">
        <a:solidFill>
          <a:schemeClr val="tx1"/>
        </a:solidFill>
        <a:latin typeface="Trebuchet MS" panose="020B0603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419E79-9454-C3F4-7FB0-3BDD4479AFB0}" v="3" dt="2019-09-05T21:53:57.830"/>
    <p1510:client id="{EC345655-5878-33FF-EA42-2C1F01B15471}" v="258" dt="2019-09-08T11:23:51.0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355" autoAdjust="0"/>
    <p:restoredTop sz="75074" autoAdjust="0"/>
  </p:normalViewPr>
  <p:slideViewPr>
    <p:cSldViewPr>
      <p:cViewPr varScale="1">
        <p:scale>
          <a:sx n="51" d="100"/>
          <a:sy n="51" d="100"/>
        </p:scale>
        <p:origin x="1884"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3006" y="-10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56F0E96-A7C3-4068-86B8-B91C4F755A04}"/>
              </a:ext>
            </a:extLst>
          </p:cNvPr>
          <p:cNvSpPr>
            <a:spLocks noGrp="1"/>
          </p:cNvSpPr>
          <p:nvPr>
            <p:ph type="hdr" sz="quarter"/>
          </p:nvPr>
        </p:nvSpPr>
        <p:spPr bwMode="auto">
          <a:xfrm>
            <a:off x="0" y="0"/>
            <a:ext cx="2946400" cy="495300"/>
          </a:xfrm>
          <a:prstGeom prst="rect">
            <a:avLst/>
          </a:prstGeom>
          <a:noFill/>
          <a:ln w="9525">
            <a:noFill/>
            <a:miter lim="800000"/>
            <a:headEnd/>
            <a:tailEnd/>
          </a:ln>
        </p:spPr>
        <p:txBody>
          <a:bodyPr vert="horz" wrap="square" lIns="91023" tIns="45511" rIns="91023" bIns="45511" numCol="1" anchor="t" anchorCtr="0" compatLnSpc="1">
            <a:prstTxWarp prst="textNoShape">
              <a:avLst/>
            </a:prstTxWarp>
          </a:bodyPr>
          <a:lstStyle>
            <a:lvl1pPr defTabSz="909638" eaLnBrk="1" hangingPunct="1">
              <a:defRPr sz="1200">
                <a:latin typeface="Arial" charset="0"/>
              </a:defRPr>
            </a:lvl1pPr>
          </a:lstStyle>
          <a:p>
            <a:pPr>
              <a:defRPr/>
            </a:pPr>
            <a:endParaRPr lang="en-US" altLang="en-US"/>
          </a:p>
        </p:txBody>
      </p:sp>
      <p:sp>
        <p:nvSpPr>
          <p:cNvPr id="3" name="Date Placeholder 2">
            <a:extLst>
              <a:ext uri="{FF2B5EF4-FFF2-40B4-BE49-F238E27FC236}">
                <a16:creationId xmlns:a16="http://schemas.microsoft.com/office/drawing/2014/main" id="{FA3D7E32-013B-453A-858B-49F9CFB33750}"/>
              </a:ext>
            </a:extLst>
          </p:cNvPr>
          <p:cNvSpPr>
            <a:spLocks noGrp="1"/>
          </p:cNvSpPr>
          <p:nvPr>
            <p:ph type="dt" sz="quarter" idx="1"/>
          </p:nvPr>
        </p:nvSpPr>
        <p:spPr bwMode="auto">
          <a:xfrm>
            <a:off x="3851275" y="0"/>
            <a:ext cx="2946400" cy="495300"/>
          </a:xfrm>
          <a:prstGeom prst="rect">
            <a:avLst/>
          </a:prstGeom>
          <a:noFill/>
          <a:ln w="9525">
            <a:noFill/>
            <a:miter lim="800000"/>
            <a:headEnd/>
            <a:tailEnd/>
          </a:ln>
        </p:spPr>
        <p:txBody>
          <a:bodyPr vert="horz" wrap="square" lIns="91023" tIns="45511" rIns="91023" bIns="45511" numCol="1" anchor="t" anchorCtr="0" compatLnSpc="1">
            <a:prstTxWarp prst="textNoShape">
              <a:avLst/>
            </a:prstTxWarp>
          </a:bodyPr>
          <a:lstStyle>
            <a:lvl1pPr algn="r" defTabSz="909638" eaLnBrk="1" hangingPunct="1">
              <a:defRPr sz="1200">
                <a:latin typeface="Arial" charset="0"/>
              </a:defRPr>
            </a:lvl1pPr>
          </a:lstStyle>
          <a:p>
            <a:pPr>
              <a:defRPr/>
            </a:pPr>
            <a:fld id="{3568D1DD-6109-4F6D-9FB8-9636B81EF65A}" type="datetimeFigureOut">
              <a:rPr lang="en-US" altLang="en-US"/>
              <a:pPr>
                <a:defRPr/>
              </a:pPr>
              <a:t>9/11/2024</a:t>
            </a:fld>
            <a:endParaRPr lang="en-US" altLang="en-US"/>
          </a:p>
        </p:txBody>
      </p:sp>
      <p:sp>
        <p:nvSpPr>
          <p:cNvPr id="4" name="Footer Placeholder 3">
            <a:extLst>
              <a:ext uri="{FF2B5EF4-FFF2-40B4-BE49-F238E27FC236}">
                <a16:creationId xmlns:a16="http://schemas.microsoft.com/office/drawing/2014/main" id="{07B09A04-D6B5-45A5-AEFA-A407BDC1E3DF}"/>
              </a:ext>
            </a:extLst>
          </p:cNvPr>
          <p:cNvSpPr>
            <a:spLocks noGrp="1"/>
          </p:cNvSpPr>
          <p:nvPr>
            <p:ph type="ftr" sz="quarter" idx="2"/>
          </p:nvPr>
        </p:nvSpPr>
        <p:spPr bwMode="auto">
          <a:xfrm>
            <a:off x="0" y="9432925"/>
            <a:ext cx="2946400" cy="495300"/>
          </a:xfrm>
          <a:prstGeom prst="rect">
            <a:avLst/>
          </a:prstGeom>
          <a:noFill/>
          <a:ln w="9525">
            <a:noFill/>
            <a:miter lim="800000"/>
            <a:headEnd/>
            <a:tailEnd/>
          </a:ln>
        </p:spPr>
        <p:txBody>
          <a:bodyPr vert="horz" wrap="square" lIns="91023" tIns="45511" rIns="91023" bIns="45511" numCol="1" anchor="b" anchorCtr="0" compatLnSpc="1">
            <a:prstTxWarp prst="textNoShape">
              <a:avLst/>
            </a:prstTxWarp>
          </a:bodyPr>
          <a:lstStyle>
            <a:lvl1pPr defTabSz="909638" eaLnBrk="1" hangingPunct="1">
              <a:defRPr sz="1200">
                <a:latin typeface="Arial" charset="0"/>
              </a:defRPr>
            </a:lvl1pPr>
          </a:lstStyle>
          <a:p>
            <a:pPr>
              <a:defRPr/>
            </a:pPr>
            <a:endParaRPr lang="en-US" altLang="en-US"/>
          </a:p>
        </p:txBody>
      </p:sp>
      <p:sp>
        <p:nvSpPr>
          <p:cNvPr id="5" name="Slide Number Placeholder 4">
            <a:extLst>
              <a:ext uri="{FF2B5EF4-FFF2-40B4-BE49-F238E27FC236}">
                <a16:creationId xmlns:a16="http://schemas.microsoft.com/office/drawing/2014/main" id="{F2EB825D-F5BD-45D5-B90C-78C3526EB6AD}"/>
              </a:ext>
            </a:extLst>
          </p:cNvPr>
          <p:cNvSpPr>
            <a:spLocks noGrp="1"/>
          </p:cNvSpPr>
          <p:nvPr>
            <p:ph type="sldNum" sz="quarter" idx="3"/>
          </p:nvPr>
        </p:nvSpPr>
        <p:spPr bwMode="auto">
          <a:xfrm>
            <a:off x="3851275" y="9432925"/>
            <a:ext cx="2946400" cy="495300"/>
          </a:xfrm>
          <a:prstGeom prst="rect">
            <a:avLst/>
          </a:prstGeom>
          <a:noFill/>
          <a:ln w="9525">
            <a:noFill/>
            <a:miter lim="800000"/>
            <a:headEnd/>
            <a:tailEnd/>
          </a:ln>
        </p:spPr>
        <p:txBody>
          <a:bodyPr vert="horz" wrap="square" lIns="91023" tIns="45511" rIns="91023" bIns="45511" numCol="1" anchor="b" anchorCtr="0" compatLnSpc="1">
            <a:prstTxWarp prst="textNoShape">
              <a:avLst/>
            </a:prstTxWarp>
          </a:bodyPr>
          <a:lstStyle>
            <a:lvl1pPr algn="r" defTabSz="909638" eaLnBrk="1" hangingPunct="1">
              <a:defRPr sz="1200">
                <a:latin typeface="Calibri" panose="020F0502020204030204" pitchFamily="34" charset="0"/>
              </a:defRPr>
            </a:lvl1pPr>
          </a:lstStyle>
          <a:p>
            <a:fld id="{3CD5A5F8-D487-45A4-B43F-48781B1EF0E2}" type="slidenum">
              <a:rPr lang="en-US" altLang="en-US"/>
              <a:pPr/>
              <a:t>‹#›</a:t>
            </a:fld>
            <a:endParaRPr lang="en-US" altLang="en-US"/>
          </a:p>
        </p:txBody>
      </p:sp>
    </p:spTree>
    <p:extLst>
      <p:ext uri="{BB962C8B-B14F-4D97-AF65-F5344CB8AC3E}">
        <p14:creationId xmlns:p14="http://schemas.microsoft.com/office/powerpoint/2010/main" val="20503889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1CAB031-6A2B-490D-A311-0560072106DE}"/>
              </a:ext>
            </a:extLst>
          </p:cNvPr>
          <p:cNvSpPr>
            <a:spLocks noGrp="1"/>
          </p:cNvSpPr>
          <p:nvPr>
            <p:ph type="hdr" sz="quarter"/>
          </p:nvPr>
        </p:nvSpPr>
        <p:spPr>
          <a:xfrm>
            <a:off x="0" y="0"/>
            <a:ext cx="2946400" cy="496888"/>
          </a:xfrm>
          <a:prstGeom prst="rect">
            <a:avLst/>
          </a:prstGeom>
        </p:spPr>
        <p:txBody>
          <a:bodyPr vert="horz" wrap="square" lIns="90462" tIns="45231" rIns="90462" bIns="45231" numCol="1" anchor="t" anchorCtr="0" compatLnSpc="1">
            <a:prstTxWarp prst="textNoShape">
              <a:avLst/>
            </a:prstTxWarp>
          </a:bodyPr>
          <a:lstStyle>
            <a:lvl1pPr eaLnBrk="1" hangingPunct="1">
              <a:defRPr sz="1200"/>
            </a:lvl1pPr>
          </a:lstStyle>
          <a:p>
            <a:pPr>
              <a:defRPr/>
            </a:pPr>
            <a:endParaRPr lang="en-GB" altLang="en-US"/>
          </a:p>
        </p:txBody>
      </p:sp>
      <p:sp>
        <p:nvSpPr>
          <p:cNvPr id="3" name="Date Placeholder 2">
            <a:extLst>
              <a:ext uri="{FF2B5EF4-FFF2-40B4-BE49-F238E27FC236}">
                <a16:creationId xmlns:a16="http://schemas.microsoft.com/office/drawing/2014/main" id="{70C185DA-EB8C-4902-81B9-5F6D1D580463}"/>
              </a:ext>
            </a:extLst>
          </p:cNvPr>
          <p:cNvSpPr>
            <a:spLocks noGrp="1"/>
          </p:cNvSpPr>
          <p:nvPr>
            <p:ph type="dt" idx="1"/>
          </p:nvPr>
        </p:nvSpPr>
        <p:spPr>
          <a:xfrm>
            <a:off x="3851275" y="0"/>
            <a:ext cx="2946400" cy="496888"/>
          </a:xfrm>
          <a:prstGeom prst="rect">
            <a:avLst/>
          </a:prstGeom>
        </p:spPr>
        <p:txBody>
          <a:bodyPr vert="horz" wrap="square" lIns="90462" tIns="45231" rIns="90462" bIns="45231" numCol="1" anchor="t" anchorCtr="0" compatLnSpc="1">
            <a:prstTxWarp prst="textNoShape">
              <a:avLst/>
            </a:prstTxWarp>
          </a:bodyPr>
          <a:lstStyle>
            <a:lvl1pPr algn="r" eaLnBrk="1" hangingPunct="1">
              <a:defRPr sz="1200"/>
            </a:lvl1pPr>
          </a:lstStyle>
          <a:p>
            <a:pPr>
              <a:defRPr/>
            </a:pPr>
            <a:fld id="{3756A670-F885-419F-9A06-E2D76EE134BE}" type="datetimeFigureOut">
              <a:rPr lang="en-GB" altLang="en-US"/>
              <a:pPr>
                <a:defRPr/>
              </a:pPr>
              <a:t>11/09/2024</a:t>
            </a:fld>
            <a:endParaRPr lang="en-GB" altLang="en-US"/>
          </a:p>
        </p:txBody>
      </p:sp>
      <p:sp>
        <p:nvSpPr>
          <p:cNvPr id="4" name="Slide Image Placeholder 3">
            <a:extLst>
              <a:ext uri="{FF2B5EF4-FFF2-40B4-BE49-F238E27FC236}">
                <a16:creationId xmlns:a16="http://schemas.microsoft.com/office/drawing/2014/main" id="{E55775D7-3E23-4E28-8544-DDD21581A28E}"/>
              </a:ext>
            </a:extLst>
          </p:cNvPr>
          <p:cNvSpPr>
            <a:spLocks noGrp="1" noRot="1" noChangeAspect="1"/>
          </p:cNvSpPr>
          <p:nvPr>
            <p:ph type="sldImg" idx="2"/>
          </p:nvPr>
        </p:nvSpPr>
        <p:spPr>
          <a:xfrm>
            <a:off x="1166813" y="1241425"/>
            <a:ext cx="4465637" cy="3351213"/>
          </a:xfrm>
          <a:prstGeom prst="rect">
            <a:avLst/>
          </a:prstGeom>
          <a:noFill/>
          <a:ln w="12700">
            <a:solidFill>
              <a:prstClr val="black"/>
            </a:solidFill>
          </a:ln>
        </p:spPr>
        <p:txBody>
          <a:bodyPr vert="horz" lIns="90462" tIns="45231" rIns="90462" bIns="45231" rtlCol="0" anchor="ctr"/>
          <a:lstStyle/>
          <a:p>
            <a:pPr lvl="0"/>
            <a:endParaRPr lang="en-GB" noProof="0"/>
          </a:p>
        </p:txBody>
      </p:sp>
      <p:sp>
        <p:nvSpPr>
          <p:cNvPr id="5" name="Notes Placeholder 4">
            <a:extLst>
              <a:ext uri="{FF2B5EF4-FFF2-40B4-BE49-F238E27FC236}">
                <a16:creationId xmlns:a16="http://schemas.microsoft.com/office/drawing/2014/main" id="{04A9D819-E39E-4B4B-9656-638BEA7C65BC}"/>
              </a:ext>
            </a:extLst>
          </p:cNvPr>
          <p:cNvSpPr>
            <a:spLocks noGrp="1"/>
          </p:cNvSpPr>
          <p:nvPr>
            <p:ph type="body" sz="quarter" idx="3"/>
          </p:nvPr>
        </p:nvSpPr>
        <p:spPr>
          <a:xfrm>
            <a:off x="679450" y="4779963"/>
            <a:ext cx="5440363" cy="3908425"/>
          </a:xfrm>
          <a:prstGeom prst="rect">
            <a:avLst/>
          </a:prstGeom>
        </p:spPr>
        <p:txBody>
          <a:bodyPr vert="horz" wrap="square" lIns="90462" tIns="45231" rIns="90462" bIns="45231" numCol="1" anchor="t" anchorCtr="0" compatLnSpc="1">
            <a:prstTxWarp prst="textNoShape">
              <a:avLst/>
            </a:prstTxWarp>
          </a:bodyPr>
          <a:lstStyle/>
          <a:p>
            <a:pPr lvl="0"/>
            <a:r>
              <a:rPr lang="en-US" altLang="en-US" noProof="0"/>
              <a:t>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6" name="Footer Placeholder 5">
            <a:extLst>
              <a:ext uri="{FF2B5EF4-FFF2-40B4-BE49-F238E27FC236}">
                <a16:creationId xmlns:a16="http://schemas.microsoft.com/office/drawing/2014/main" id="{8FFD12C0-8EB8-4B30-8E31-C7244FC94BA8}"/>
              </a:ext>
            </a:extLst>
          </p:cNvPr>
          <p:cNvSpPr>
            <a:spLocks noGrp="1"/>
          </p:cNvSpPr>
          <p:nvPr>
            <p:ph type="ftr" sz="quarter" idx="4"/>
          </p:nvPr>
        </p:nvSpPr>
        <p:spPr>
          <a:xfrm>
            <a:off x="0" y="9432925"/>
            <a:ext cx="2946400" cy="496888"/>
          </a:xfrm>
          <a:prstGeom prst="rect">
            <a:avLst/>
          </a:prstGeom>
        </p:spPr>
        <p:txBody>
          <a:bodyPr vert="horz" wrap="square" lIns="90462" tIns="45231" rIns="90462" bIns="45231" numCol="1" anchor="b" anchorCtr="0" compatLnSpc="1">
            <a:prstTxWarp prst="textNoShape">
              <a:avLst/>
            </a:prstTxWarp>
          </a:bodyPr>
          <a:lstStyle>
            <a:lvl1pPr eaLnBrk="1" hangingPunct="1">
              <a:defRPr sz="1200"/>
            </a:lvl1pPr>
          </a:lstStyle>
          <a:p>
            <a:pPr>
              <a:defRPr/>
            </a:pPr>
            <a:endParaRPr lang="en-GB" altLang="en-US"/>
          </a:p>
        </p:txBody>
      </p:sp>
      <p:sp>
        <p:nvSpPr>
          <p:cNvPr id="7" name="Slide Number Placeholder 6">
            <a:extLst>
              <a:ext uri="{FF2B5EF4-FFF2-40B4-BE49-F238E27FC236}">
                <a16:creationId xmlns:a16="http://schemas.microsoft.com/office/drawing/2014/main" id="{E6524C32-63CA-40B8-BDD3-6781F007A304}"/>
              </a:ext>
            </a:extLst>
          </p:cNvPr>
          <p:cNvSpPr>
            <a:spLocks noGrp="1"/>
          </p:cNvSpPr>
          <p:nvPr>
            <p:ph type="sldNum" sz="quarter" idx="5"/>
          </p:nvPr>
        </p:nvSpPr>
        <p:spPr>
          <a:xfrm>
            <a:off x="3851275" y="9432925"/>
            <a:ext cx="2946400" cy="496888"/>
          </a:xfrm>
          <a:prstGeom prst="rect">
            <a:avLst/>
          </a:prstGeom>
        </p:spPr>
        <p:txBody>
          <a:bodyPr vert="horz" wrap="square" lIns="90462" tIns="45231" rIns="90462" bIns="45231" numCol="1" anchor="b" anchorCtr="0" compatLnSpc="1">
            <a:prstTxWarp prst="textNoShape">
              <a:avLst/>
            </a:prstTxWarp>
          </a:bodyPr>
          <a:lstStyle>
            <a:lvl1pPr algn="r" eaLnBrk="1" hangingPunct="1">
              <a:defRPr sz="1200"/>
            </a:lvl1pPr>
          </a:lstStyle>
          <a:p>
            <a:fld id="{723D048C-862B-4AFB-84DE-0F36D5F8580B}" type="slidenum">
              <a:rPr lang="en-GB" altLang="en-US"/>
              <a:pPr/>
              <a:t>‹#›</a:t>
            </a:fld>
            <a:endParaRPr lang="en-GB" altLang="en-US"/>
          </a:p>
        </p:txBody>
      </p:sp>
    </p:spTree>
    <p:extLst>
      <p:ext uri="{BB962C8B-B14F-4D97-AF65-F5344CB8AC3E}">
        <p14:creationId xmlns:p14="http://schemas.microsoft.com/office/powerpoint/2010/main" val="282842084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89E0C1D7-5D80-4BC0-84D2-62DE5FB225A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eaLnBrk="0" fontAlgn="base" hangingPunct="0">
              <a:spcBef>
                <a:spcPct val="0"/>
              </a:spcBef>
              <a:spcAft>
                <a:spcPct val="0"/>
              </a:spcAft>
              <a:defRPr>
                <a:solidFill>
                  <a:schemeClr val="tx1"/>
                </a:solidFill>
                <a:latin typeface="Trebuchet MS" panose="020B0603020202020204" pitchFamily="34" charset="0"/>
              </a:defRPr>
            </a:lvl6pPr>
            <a:lvl7pPr marL="2971800" indent="-228600" defTabSz="457200" eaLnBrk="0" fontAlgn="base" hangingPunct="0">
              <a:spcBef>
                <a:spcPct val="0"/>
              </a:spcBef>
              <a:spcAft>
                <a:spcPct val="0"/>
              </a:spcAft>
              <a:defRPr>
                <a:solidFill>
                  <a:schemeClr val="tx1"/>
                </a:solidFill>
                <a:latin typeface="Trebuchet MS" panose="020B0603020202020204" pitchFamily="34" charset="0"/>
              </a:defRPr>
            </a:lvl7pPr>
            <a:lvl8pPr marL="3429000" indent="-228600" defTabSz="457200" eaLnBrk="0" fontAlgn="base" hangingPunct="0">
              <a:spcBef>
                <a:spcPct val="0"/>
              </a:spcBef>
              <a:spcAft>
                <a:spcPct val="0"/>
              </a:spcAft>
              <a:defRPr>
                <a:solidFill>
                  <a:schemeClr val="tx1"/>
                </a:solidFill>
                <a:latin typeface="Trebuchet MS" panose="020B0603020202020204" pitchFamily="34" charset="0"/>
              </a:defRPr>
            </a:lvl8pPr>
            <a:lvl9pPr marL="3886200" indent="-228600" defTabSz="457200" eaLnBrk="0" fontAlgn="base" hangingPunct="0">
              <a:spcBef>
                <a:spcPct val="0"/>
              </a:spcBef>
              <a:spcAft>
                <a:spcPct val="0"/>
              </a:spcAft>
              <a:defRPr>
                <a:solidFill>
                  <a:schemeClr val="tx1"/>
                </a:solidFill>
                <a:latin typeface="Trebuchet MS" panose="020B0603020202020204" pitchFamily="34" charset="0"/>
              </a:defRPr>
            </a:lvl9pPr>
          </a:lstStyle>
          <a:p>
            <a:fld id="{B2CD1F94-C548-4A62-8DFE-25443A6A8755}" type="slidenum">
              <a:rPr lang="en-US" altLang="en-US">
                <a:latin typeface="Arial" panose="020B0604020202020204" pitchFamily="34" charset="0"/>
              </a:rPr>
              <a:pPr/>
              <a:t>5</a:t>
            </a:fld>
            <a:endParaRPr lang="en-US" altLang="en-US">
              <a:latin typeface="Arial" panose="020B0604020202020204" pitchFamily="34" charset="0"/>
            </a:endParaRPr>
          </a:p>
        </p:txBody>
      </p:sp>
      <p:sp>
        <p:nvSpPr>
          <p:cNvPr id="30723" name="Rectangle 2">
            <a:extLst>
              <a:ext uri="{FF2B5EF4-FFF2-40B4-BE49-F238E27FC236}">
                <a16:creationId xmlns:a16="http://schemas.microsoft.com/office/drawing/2014/main" id="{66B89810-9FA3-4A48-A0F8-E2381E4C98C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4" name="Rectangle 3">
            <a:extLst>
              <a:ext uri="{FF2B5EF4-FFF2-40B4-BE49-F238E27FC236}">
                <a16:creationId xmlns:a16="http://schemas.microsoft.com/office/drawing/2014/main" id="{373329E1-EDD4-49BA-9FC8-402C682CDB6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latin typeface="Arial" panose="020B0604020202020204" pitchFamily="34" charset="0"/>
            </a:endParaRPr>
          </a:p>
        </p:txBody>
      </p:sp>
    </p:spTree>
    <p:extLst>
      <p:ext uri="{BB962C8B-B14F-4D97-AF65-F5344CB8AC3E}">
        <p14:creationId xmlns:p14="http://schemas.microsoft.com/office/powerpoint/2010/main" val="3802921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DAAD871E-9B69-428B-B17F-B4AEA85D59A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4494350F-7563-4BC5-82F2-E2638585B55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
        <p:nvSpPr>
          <p:cNvPr id="37892" name="Slide Number Placeholder 3">
            <a:extLst>
              <a:ext uri="{FF2B5EF4-FFF2-40B4-BE49-F238E27FC236}">
                <a16:creationId xmlns:a16="http://schemas.microsoft.com/office/drawing/2014/main" id="{C313442F-5BE4-4117-90A1-04BF8DAF95C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eaLnBrk="0" fontAlgn="base" hangingPunct="0">
              <a:spcBef>
                <a:spcPct val="0"/>
              </a:spcBef>
              <a:spcAft>
                <a:spcPct val="0"/>
              </a:spcAft>
              <a:defRPr>
                <a:solidFill>
                  <a:schemeClr val="tx1"/>
                </a:solidFill>
                <a:latin typeface="Trebuchet MS" panose="020B0603020202020204" pitchFamily="34" charset="0"/>
              </a:defRPr>
            </a:lvl6pPr>
            <a:lvl7pPr marL="2971800" indent="-228600" defTabSz="457200" eaLnBrk="0" fontAlgn="base" hangingPunct="0">
              <a:spcBef>
                <a:spcPct val="0"/>
              </a:spcBef>
              <a:spcAft>
                <a:spcPct val="0"/>
              </a:spcAft>
              <a:defRPr>
                <a:solidFill>
                  <a:schemeClr val="tx1"/>
                </a:solidFill>
                <a:latin typeface="Trebuchet MS" panose="020B0603020202020204" pitchFamily="34" charset="0"/>
              </a:defRPr>
            </a:lvl7pPr>
            <a:lvl8pPr marL="3429000" indent="-228600" defTabSz="457200" eaLnBrk="0" fontAlgn="base" hangingPunct="0">
              <a:spcBef>
                <a:spcPct val="0"/>
              </a:spcBef>
              <a:spcAft>
                <a:spcPct val="0"/>
              </a:spcAft>
              <a:defRPr>
                <a:solidFill>
                  <a:schemeClr val="tx1"/>
                </a:solidFill>
                <a:latin typeface="Trebuchet MS" panose="020B0603020202020204" pitchFamily="34" charset="0"/>
              </a:defRPr>
            </a:lvl8pPr>
            <a:lvl9pPr marL="3886200" indent="-228600" defTabSz="457200" eaLnBrk="0" fontAlgn="base" hangingPunct="0">
              <a:spcBef>
                <a:spcPct val="0"/>
              </a:spcBef>
              <a:spcAft>
                <a:spcPct val="0"/>
              </a:spcAft>
              <a:defRPr>
                <a:solidFill>
                  <a:schemeClr val="tx1"/>
                </a:solidFill>
                <a:latin typeface="Trebuchet MS" panose="020B0603020202020204" pitchFamily="34" charset="0"/>
              </a:defRPr>
            </a:lvl9pPr>
          </a:lstStyle>
          <a:p>
            <a:fld id="{5523F318-4C44-4CD2-8B11-BE95F0D4008B}" type="slidenum">
              <a:rPr lang="en-GB" altLang="en-US"/>
              <a:pPr/>
              <a:t>6</a:t>
            </a:fld>
            <a:endParaRPr lang="en-GB" altLang="en-US"/>
          </a:p>
        </p:txBody>
      </p:sp>
    </p:spTree>
    <p:extLst>
      <p:ext uri="{BB962C8B-B14F-4D97-AF65-F5344CB8AC3E}">
        <p14:creationId xmlns:p14="http://schemas.microsoft.com/office/powerpoint/2010/main" val="25783657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6306C5A3-1C66-4C69-AE78-2B94083B763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715B8A34-9368-4C58-B653-E14B5E30281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This is all to ensure they are more prepared for secondary school and are responsible for their own homework. </a:t>
            </a:r>
          </a:p>
          <a:p>
            <a:r>
              <a:rPr lang="en-GB" altLang="en-US"/>
              <a:t>If your child has done their homework but forgotten it, we will ask them to redo it at lunchtime on a Monday.  This is to make them responsible not only for doing it, but for</a:t>
            </a:r>
          </a:p>
        </p:txBody>
      </p:sp>
      <p:sp>
        <p:nvSpPr>
          <p:cNvPr id="31748" name="Slide Number Placeholder 3">
            <a:extLst>
              <a:ext uri="{FF2B5EF4-FFF2-40B4-BE49-F238E27FC236}">
                <a16:creationId xmlns:a16="http://schemas.microsoft.com/office/drawing/2014/main" id="{96CFC4C1-0FDE-41DC-86F5-E023F69B081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eaLnBrk="0" fontAlgn="base" hangingPunct="0">
              <a:spcBef>
                <a:spcPct val="0"/>
              </a:spcBef>
              <a:spcAft>
                <a:spcPct val="0"/>
              </a:spcAft>
              <a:defRPr>
                <a:solidFill>
                  <a:schemeClr val="tx1"/>
                </a:solidFill>
                <a:latin typeface="Trebuchet MS" panose="020B0603020202020204" pitchFamily="34" charset="0"/>
              </a:defRPr>
            </a:lvl6pPr>
            <a:lvl7pPr marL="2971800" indent="-228600" defTabSz="457200" eaLnBrk="0" fontAlgn="base" hangingPunct="0">
              <a:spcBef>
                <a:spcPct val="0"/>
              </a:spcBef>
              <a:spcAft>
                <a:spcPct val="0"/>
              </a:spcAft>
              <a:defRPr>
                <a:solidFill>
                  <a:schemeClr val="tx1"/>
                </a:solidFill>
                <a:latin typeface="Trebuchet MS" panose="020B0603020202020204" pitchFamily="34" charset="0"/>
              </a:defRPr>
            </a:lvl7pPr>
            <a:lvl8pPr marL="3429000" indent="-228600" defTabSz="457200" eaLnBrk="0" fontAlgn="base" hangingPunct="0">
              <a:spcBef>
                <a:spcPct val="0"/>
              </a:spcBef>
              <a:spcAft>
                <a:spcPct val="0"/>
              </a:spcAft>
              <a:defRPr>
                <a:solidFill>
                  <a:schemeClr val="tx1"/>
                </a:solidFill>
                <a:latin typeface="Trebuchet MS" panose="020B0603020202020204" pitchFamily="34" charset="0"/>
              </a:defRPr>
            </a:lvl8pPr>
            <a:lvl9pPr marL="3886200" indent="-228600" defTabSz="457200" eaLnBrk="0" fontAlgn="base" hangingPunct="0">
              <a:spcBef>
                <a:spcPct val="0"/>
              </a:spcBef>
              <a:spcAft>
                <a:spcPct val="0"/>
              </a:spcAft>
              <a:defRPr>
                <a:solidFill>
                  <a:schemeClr val="tx1"/>
                </a:solidFill>
                <a:latin typeface="Trebuchet MS" panose="020B0603020202020204" pitchFamily="34" charset="0"/>
              </a:defRPr>
            </a:lvl9pPr>
          </a:lstStyle>
          <a:p>
            <a:fld id="{5C0AEFA0-7DBB-4D58-8D99-0EBCBD4D3D73}" type="slidenum">
              <a:rPr lang="en-GB" altLang="en-US"/>
              <a:pPr/>
              <a:t>7</a:t>
            </a:fld>
            <a:endParaRPr lang="en-GB" altLang="en-US"/>
          </a:p>
        </p:txBody>
      </p:sp>
    </p:spTree>
    <p:extLst>
      <p:ext uri="{BB962C8B-B14F-4D97-AF65-F5344CB8AC3E}">
        <p14:creationId xmlns:p14="http://schemas.microsoft.com/office/powerpoint/2010/main" val="24928925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2EC72C6B-30D3-4555-B206-B52DC46CE65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BBD49223-E7E1-4977-9DC9-C6BD414A759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We ask children to read aloud, because then the adult can ask questions, check vocabulary understanding and inference.</a:t>
            </a:r>
          </a:p>
        </p:txBody>
      </p:sp>
      <p:sp>
        <p:nvSpPr>
          <p:cNvPr id="32772" name="Slide Number Placeholder 3">
            <a:extLst>
              <a:ext uri="{FF2B5EF4-FFF2-40B4-BE49-F238E27FC236}">
                <a16:creationId xmlns:a16="http://schemas.microsoft.com/office/drawing/2014/main" id="{A67F9CA0-ADEA-4CA3-AB81-BCB57293696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eaLnBrk="0" fontAlgn="base" hangingPunct="0">
              <a:spcBef>
                <a:spcPct val="0"/>
              </a:spcBef>
              <a:spcAft>
                <a:spcPct val="0"/>
              </a:spcAft>
              <a:defRPr>
                <a:solidFill>
                  <a:schemeClr val="tx1"/>
                </a:solidFill>
                <a:latin typeface="Trebuchet MS" panose="020B0603020202020204" pitchFamily="34" charset="0"/>
              </a:defRPr>
            </a:lvl6pPr>
            <a:lvl7pPr marL="2971800" indent="-228600" defTabSz="457200" eaLnBrk="0" fontAlgn="base" hangingPunct="0">
              <a:spcBef>
                <a:spcPct val="0"/>
              </a:spcBef>
              <a:spcAft>
                <a:spcPct val="0"/>
              </a:spcAft>
              <a:defRPr>
                <a:solidFill>
                  <a:schemeClr val="tx1"/>
                </a:solidFill>
                <a:latin typeface="Trebuchet MS" panose="020B0603020202020204" pitchFamily="34" charset="0"/>
              </a:defRPr>
            </a:lvl7pPr>
            <a:lvl8pPr marL="3429000" indent="-228600" defTabSz="457200" eaLnBrk="0" fontAlgn="base" hangingPunct="0">
              <a:spcBef>
                <a:spcPct val="0"/>
              </a:spcBef>
              <a:spcAft>
                <a:spcPct val="0"/>
              </a:spcAft>
              <a:defRPr>
                <a:solidFill>
                  <a:schemeClr val="tx1"/>
                </a:solidFill>
                <a:latin typeface="Trebuchet MS" panose="020B0603020202020204" pitchFamily="34" charset="0"/>
              </a:defRPr>
            </a:lvl8pPr>
            <a:lvl9pPr marL="3886200" indent="-228600" defTabSz="457200" eaLnBrk="0" fontAlgn="base" hangingPunct="0">
              <a:spcBef>
                <a:spcPct val="0"/>
              </a:spcBef>
              <a:spcAft>
                <a:spcPct val="0"/>
              </a:spcAft>
              <a:defRPr>
                <a:solidFill>
                  <a:schemeClr val="tx1"/>
                </a:solidFill>
                <a:latin typeface="Trebuchet MS" panose="020B0603020202020204" pitchFamily="34" charset="0"/>
              </a:defRPr>
            </a:lvl9pPr>
          </a:lstStyle>
          <a:p>
            <a:fld id="{227DA608-D992-46B1-9059-DFAB291F30F6}" type="slidenum">
              <a:rPr lang="en-GB" altLang="en-US"/>
              <a:pPr/>
              <a:t>8</a:t>
            </a:fld>
            <a:endParaRPr lang="en-GB" altLang="en-US"/>
          </a:p>
        </p:txBody>
      </p:sp>
    </p:spTree>
    <p:extLst>
      <p:ext uri="{BB962C8B-B14F-4D97-AF65-F5344CB8AC3E}">
        <p14:creationId xmlns:p14="http://schemas.microsoft.com/office/powerpoint/2010/main" val="10947024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EB7A8496-A434-4576-92F2-4BD47CE6600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FD557894-C0E8-41AB-84BB-D781BD32779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Parents can see the homework on our webpage plus links to helpful sites.</a:t>
            </a:r>
          </a:p>
          <a:p>
            <a:endParaRPr lang="en-US" altLang="en-US" dirty="0"/>
          </a:p>
        </p:txBody>
      </p:sp>
      <p:sp>
        <p:nvSpPr>
          <p:cNvPr id="33796" name="Slide Number Placeholder 3">
            <a:extLst>
              <a:ext uri="{FF2B5EF4-FFF2-40B4-BE49-F238E27FC236}">
                <a16:creationId xmlns:a16="http://schemas.microsoft.com/office/drawing/2014/main" id="{79B0A2D5-1964-449A-8BB0-823C2B462FF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eaLnBrk="0" fontAlgn="base" hangingPunct="0">
              <a:spcBef>
                <a:spcPct val="0"/>
              </a:spcBef>
              <a:spcAft>
                <a:spcPct val="0"/>
              </a:spcAft>
              <a:defRPr>
                <a:solidFill>
                  <a:schemeClr val="tx1"/>
                </a:solidFill>
                <a:latin typeface="Trebuchet MS" panose="020B0603020202020204" pitchFamily="34" charset="0"/>
              </a:defRPr>
            </a:lvl6pPr>
            <a:lvl7pPr marL="2971800" indent="-228600" defTabSz="457200" eaLnBrk="0" fontAlgn="base" hangingPunct="0">
              <a:spcBef>
                <a:spcPct val="0"/>
              </a:spcBef>
              <a:spcAft>
                <a:spcPct val="0"/>
              </a:spcAft>
              <a:defRPr>
                <a:solidFill>
                  <a:schemeClr val="tx1"/>
                </a:solidFill>
                <a:latin typeface="Trebuchet MS" panose="020B0603020202020204" pitchFamily="34" charset="0"/>
              </a:defRPr>
            </a:lvl7pPr>
            <a:lvl8pPr marL="3429000" indent="-228600" defTabSz="457200" eaLnBrk="0" fontAlgn="base" hangingPunct="0">
              <a:spcBef>
                <a:spcPct val="0"/>
              </a:spcBef>
              <a:spcAft>
                <a:spcPct val="0"/>
              </a:spcAft>
              <a:defRPr>
                <a:solidFill>
                  <a:schemeClr val="tx1"/>
                </a:solidFill>
                <a:latin typeface="Trebuchet MS" panose="020B0603020202020204" pitchFamily="34" charset="0"/>
              </a:defRPr>
            </a:lvl8pPr>
            <a:lvl9pPr marL="3886200" indent="-228600" defTabSz="457200" eaLnBrk="0" fontAlgn="base" hangingPunct="0">
              <a:spcBef>
                <a:spcPct val="0"/>
              </a:spcBef>
              <a:spcAft>
                <a:spcPct val="0"/>
              </a:spcAft>
              <a:defRPr>
                <a:solidFill>
                  <a:schemeClr val="tx1"/>
                </a:solidFill>
                <a:latin typeface="Trebuchet MS" panose="020B0603020202020204" pitchFamily="34" charset="0"/>
              </a:defRPr>
            </a:lvl9pPr>
          </a:lstStyle>
          <a:p>
            <a:fld id="{38A3BD39-0F63-4CBF-8D6B-DD40FFD1DA70}" type="slidenum">
              <a:rPr lang="en-GB" altLang="en-US"/>
              <a:pPr/>
              <a:t>9</a:t>
            </a:fld>
            <a:endParaRPr lang="en-GB" altLang="en-US"/>
          </a:p>
        </p:txBody>
      </p:sp>
    </p:spTree>
    <p:extLst>
      <p:ext uri="{BB962C8B-B14F-4D97-AF65-F5344CB8AC3E}">
        <p14:creationId xmlns:p14="http://schemas.microsoft.com/office/powerpoint/2010/main" val="41226153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1060BD64-2EEB-4FB0-882E-1A4C11CE896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eaLnBrk="0" fontAlgn="base" hangingPunct="0">
              <a:spcBef>
                <a:spcPct val="0"/>
              </a:spcBef>
              <a:spcAft>
                <a:spcPct val="0"/>
              </a:spcAft>
              <a:defRPr>
                <a:solidFill>
                  <a:schemeClr val="tx1"/>
                </a:solidFill>
                <a:latin typeface="Trebuchet MS" panose="020B0603020202020204" pitchFamily="34" charset="0"/>
              </a:defRPr>
            </a:lvl6pPr>
            <a:lvl7pPr marL="2971800" indent="-228600" defTabSz="457200" eaLnBrk="0" fontAlgn="base" hangingPunct="0">
              <a:spcBef>
                <a:spcPct val="0"/>
              </a:spcBef>
              <a:spcAft>
                <a:spcPct val="0"/>
              </a:spcAft>
              <a:defRPr>
                <a:solidFill>
                  <a:schemeClr val="tx1"/>
                </a:solidFill>
                <a:latin typeface="Trebuchet MS" panose="020B0603020202020204" pitchFamily="34" charset="0"/>
              </a:defRPr>
            </a:lvl7pPr>
            <a:lvl8pPr marL="3429000" indent="-228600" defTabSz="457200" eaLnBrk="0" fontAlgn="base" hangingPunct="0">
              <a:spcBef>
                <a:spcPct val="0"/>
              </a:spcBef>
              <a:spcAft>
                <a:spcPct val="0"/>
              </a:spcAft>
              <a:defRPr>
                <a:solidFill>
                  <a:schemeClr val="tx1"/>
                </a:solidFill>
                <a:latin typeface="Trebuchet MS" panose="020B0603020202020204" pitchFamily="34" charset="0"/>
              </a:defRPr>
            </a:lvl8pPr>
            <a:lvl9pPr marL="3886200" indent="-228600" defTabSz="457200" eaLnBrk="0" fontAlgn="base" hangingPunct="0">
              <a:spcBef>
                <a:spcPct val="0"/>
              </a:spcBef>
              <a:spcAft>
                <a:spcPct val="0"/>
              </a:spcAft>
              <a:defRPr>
                <a:solidFill>
                  <a:schemeClr val="tx1"/>
                </a:solidFill>
                <a:latin typeface="Trebuchet MS" panose="020B0603020202020204" pitchFamily="34" charset="0"/>
              </a:defRPr>
            </a:lvl9pPr>
          </a:lstStyle>
          <a:p>
            <a:fld id="{EB07196A-0DBD-4819-AE43-ED4E9611CE6F}" type="slidenum">
              <a:rPr lang="en-US" altLang="en-US">
                <a:latin typeface="Arial" panose="020B0604020202020204" pitchFamily="34" charset="0"/>
              </a:rPr>
              <a:pPr/>
              <a:t>10</a:t>
            </a:fld>
            <a:endParaRPr lang="en-US" altLang="en-US">
              <a:latin typeface="Arial" panose="020B0604020202020204" pitchFamily="34" charset="0"/>
            </a:endParaRPr>
          </a:p>
        </p:txBody>
      </p:sp>
      <p:sp>
        <p:nvSpPr>
          <p:cNvPr id="36867" name="Rectangle 2">
            <a:extLst>
              <a:ext uri="{FF2B5EF4-FFF2-40B4-BE49-F238E27FC236}">
                <a16:creationId xmlns:a16="http://schemas.microsoft.com/office/drawing/2014/main" id="{820BC587-FB0C-4470-960B-7280852BCE8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8" name="Rectangle 3">
            <a:extLst>
              <a:ext uri="{FF2B5EF4-FFF2-40B4-BE49-F238E27FC236}">
                <a16:creationId xmlns:a16="http://schemas.microsoft.com/office/drawing/2014/main" id="{39792A9A-DAB7-4DD1-B94A-A0E085DF986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7013" indent="-227013" eaLnBrk="1" hangingPunct="1">
              <a:spcBef>
                <a:spcPct val="0"/>
              </a:spcBef>
              <a:buFontTx/>
              <a:buAutoNum type="arabicParenR"/>
            </a:pPr>
            <a:endParaRPr lang="en-US" altLang="en-US" dirty="0">
              <a:latin typeface="Arial" panose="020B0604020202020204" pitchFamily="34" charset="0"/>
            </a:endParaRPr>
          </a:p>
        </p:txBody>
      </p:sp>
    </p:spTree>
    <p:extLst>
      <p:ext uri="{BB962C8B-B14F-4D97-AF65-F5344CB8AC3E}">
        <p14:creationId xmlns:p14="http://schemas.microsoft.com/office/powerpoint/2010/main" val="6045538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7">
            <a:extLst>
              <a:ext uri="{FF2B5EF4-FFF2-40B4-BE49-F238E27FC236}">
                <a16:creationId xmlns:a16="http://schemas.microsoft.com/office/drawing/2014/main" id="{40EA966B-12E1-4317-ADD2-926F262807EB}"/>
              </a:ext>
            </a:extLst>
          </p:cNvPr>
          <p:cNvGrpSpPr>
            <a:grpSpLocks/>
          </p:cNvGrpSpPr>
          <p:nvPr/>
        </p:nvGrpSpPr>
        <p:grpSpPr bwMode="auto">
          <a:xfrm>
            <a:off x="-7938" y="-7938"/>
            <a:ext cx="9170988" cy="6873876"/>
            <a:chOff x="-8466" y="-8468"/>
            <a:chExt cx="9171316" cy="6874935"/>
          </a:xfrm>
        </p:grpSpPr>
        <p:cxnSp>
          <p:nvCxnSpPr>
            <p:cNvPr id="5" name="Straight Connector 4">
              <a:extLst>
                <a:ext uri="{FF2B5EF4-FFF2-40B4-BE49-F238E27FC236}">
                  <a16:creationId xmlns:a16="http://schemas.microsoft.com/office/drawing/2014/main" id="{7822553D-17D6-4614-8937-8D3391F8ECEC}"/>
                </a:ext>
              </a:extLst>
            </p:cNvPr>
            <p:cNvCxnSpPr/>
            <p:nvPr/>
          </p:nvCxnSpPr>
          <p:spPr>
            <a:xfrm flipV="1">
              <a:off x="5130456" y="4175239"/>
              <a:ext cx="4022869" cy="2683288"/>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7E385089-2499-4617-BA48-D0D5D6526E23}"/>
                </a:ext>
              </a:extLst>
            </p:cNvPr>
            <p:cNvCxnSpPr/>
            <p:nvPr/>
          </p:nvCxnSpPr>
          <p:spPr>
            <a:xfrm>
              <a:off x="7043462" y="-529"/>
              <a:ext cx="1217656" cy="685905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7" name="Freeform 20">
              <a:extLst>
                <a:ext uri="{FF2B5EF4-FFF2-40B4-BE49-F238E27FC236}">
                  <a16:creationId xmlns:a16="http://schemas.microsoft.com/office/drawing/2014/main" id="{0BFD66D4-61A2-499E-A840-7A13DB5DF515}"/>
                </a:ext>
              </a:extLst>
            </p:cNvPr>
            <p:cNvSpPr/>
            <p:nvPr/>
          </p:nvSpPr>
          <p:spPr>
            <a:xfrm>
              <a:off x="6892644" y="-529"/>
              <a:ext cx="2268619"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21">
              <a:extLst>
                <a:ext uri="{FF2B5EF4-FFF2-40B4-BE49-F238E27FC236}">
                  <a16:creationId xmlns:a16="http://schemas.microsoft.com/office/drawing/2014/main" id="{507CBE91-4368-43C8-9B03-EC6B0CDD01F5}"/>
                </a:ext>
              </a:extLst>
            </p:cNvPr>
            <p:cNvSpPr/>
            <p:nvPr/>
          </p:nvSpPr>
          <p:spPr>
            <a:xfrm>
              <a:off x="7205393" y="-8468"/>
              <a:ext cx="1947932"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22">
              <a:extLst>
                <a:ext uri="{FF2B5EF4-FFF2-40B4-BE49-F238E27FC236}">
                  <a16:creationId xmlns:a16="http://schemas.microsoft.com/office/drawing/2014/main" id="{E2ADCA62-EFB8-4C19-B926-1B3FD556787C}"/>
                </a:ext>
              </a:extLst>
            </p:cNvPr>
            <p:cNvSpPr/>
            <p:nvPr/>
          </p:nvSpPr>
          <p:spPr>
            <a:xfrm>
              <a:off x="6638635" y="3919613"/>
              <a:ext cx="251310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23">
              <a:extLst>
                <a:ext uri="{FF2B5EF4-FFF2-40B4-BE49-F238E27FC236}">
                  <a16:creationId xmlns:a16="http://schemas.microsoft.com/office/drawing/2014/main" id="{1F45AE1B-E094-4234-9141-8AD48BFA743F}"/>
                </a:ext>
              </a:extLst>
            </p:cNvPr>
            <p:cNvSpPr/>
            <p:nvPr/>
          </p:nvSpPr>
          <p:spPr>
            <a:xfrm>
              <a:off x="7010123" y="-8468"/>
              <a:ext cx="2143202"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24">
              <a:extLst>
                <a:ext uri="{FF2B5EF4-FFF2-40B4-BE49-F238E27FC236}">
                  <a16:creationId xmlns:a16="http://schemas.microsoft.com/office/drawing/2014/main" id="{5331D5EE-ACEE-4562-AFB4-95D1B2607F5A}"/>
                </a:ext>
              </a:extLst>
            </p:cNvPr>
            <p:cNvSpPr/>
            <p:nvPr/>
          </p:nvSpPr>
          <p:spPr>
            <a:xfrm>
              <a:off x="8296044" y="-8468"/>
              <a:ext cx="857281"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25">
              <a:extLst>
                <a:ext uri="{FF2B5EF4-FFF2-40B4-BE49-F238E27FC236}">
                  <a16:creationId xmlns:a16="http://schemas.microsoft.com/office/drawing/2014/main" id="{0C5FD7E3-0843-4F59-8469-F96B27B992F2}"/>
                </a:ext>
              </a:extLst>
            </p:cNvPr>
            <p:cNvSpPr/>
            <p:nvPr/>
          </p:nvSpPr>
          <p:spPr>
            <a:xfrm>
              <a:off x="8094425" y="-8468"/>
              <a:ext cx="1066838"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26">
              <a:extLst>
                <a:ext uri="{FF2B5EF4-FFF2-40B4-BE49-F238E27FC236}">
                  <a16:creationId xmlns:a16="http://schemas.microsoft.com/office/drawing/2014/main" id="{2FB20149-4E8D-4319-B61F-A5927ADB2FED}"/>
                </a:ext>
              </a:extLst>
            </p:cNvPr>
            <p:cNvSpPr/>
            <p:nvPr/>
          </p:nvSpPr>
          <p:spPr>
            <a:xfrm>
              <a:off x="8069024" y="4894488"/>
              <a:ext cx="1093826"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27">
              <a:extLst>
                <a:ext uri="{FF2B5EF4-FFF2-40B4-BE49-F238E27FC236}">
                  <a16:creationId xmlns:a16="http://schemas.microsoft.com/office/drawing/2014/main" id="{FEC98AE0-48CA-4B7E-8F5E-829379BC4072}"/>
                </a:ext>
              </a:extLst>
            </p:cNvPr>
            <p:cNvSpPr/>
            <p:nvPr/>
          </p:nvSpPr>
          <p:spPr>
            <a:xfrm>
              <a:off x="-8466" y="-8468"/>
              <a:ext cx="863632"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GB"/>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15" name="Date Placeholder 3">
            <a:extLst>
              <a:ext uri="{FF2B5EF4-FFF2-40B4-BE49-F238E27FC236}">
                <a16:creationId xmlns:a16="http://schemas.microsoft.com/office/drawing/2014/main" id="{FC4EAD96-78AE-4171-939A-CB3711D29897}"/>
              </a:ext>
            </a:extLst>
          </p:cNvPr>
          <p:cNvSpPr>
            <a:spLocks noGrp="1"/>
          </p:cNvSpPr>
          <p:nvPr>
            <p:ph type="dt" sz="half" idx="10"/>
          </p:nvPr>
        </p:nvSpPr>
        <p:spPr/>
        <p:txBody>
          <a:bodyPr/>
          <a:lstStyle>
            <a:lvl1pPr>
              <a:defRPr/>
            </a:lvl1pPr>
          </a:lstStyle>
          <a:p>
            <a:pPr>
              <a:defRPr/>
            </a:pPr>
            <a:endParaRPr lang="en-US" altLang="en-US"/>
          </a:p>
        </p:txBody>
      </p:sp>
      <p:sp>
        <p:nvSpPr>
          <p:cNvPr id="16" name="Footer Placeholder 4">
            <a:extLst>
              <a:ext uri="{FF2B5EF4-FFF2-40B4-BE49-F238E27FC236}">
                <a16:creationId xmlns:a16="http://schemas.microsoft.com/office/drawing/2014/main" id="{E50DBAEE-3CBF-43B5-BBB9-4A5645C738E9}"/>
              </a:ext>
            </a:extLst>
          </p:cNvPr>
          <p:cNvSpPr>
            <a:spLocks noGrp="1"/>
          </p:cNvSpPr>
          <p:nvPr>
            <p:ph type="ftr" sz="quarter" idx="11"/>
          </p:nvPr>
        </p:nvSpPr>
        <p:spPr/>
        <p:txBody>
          <a:bodyPr/>
          <a:lstStyle>
            <a:lvl1pPr>
              <a:defRPr/>
            </a:lvl1pPr>
          </a:lstStyle>
          <a:p>
            <a:pPr>
              <a:defRPr/>
            </a:pPr>
            <a:endParaRPr lang="en-US" altLang="en-US"/>
          </a:p>
        </p:txBody>
      </p:sp>
      <p:sp>
        <p:nvSpPr>
          <p:cNvPr id="17" name="Slide Number Placeholder 5">
            <a:extLst>
              <a:ext uri="{FF2B5EF4-FFF2-40B4-BE49-F238E27FC236}">
                <a16:creationId xmlns:a16="http://schemas.microsoft.com/office/drawing/2014/main" id="{41853825-17E7-4368-BD2D-C9F044702C9F}"/>
              </a:ext>
            </a:extLst>
          </p:cNvPr>
          <p:cNvSpPr>
            <a:spLocks noGrp="1"/>
          </p:cNvSpPr>
          <p:nvPr>
            <p:ph type="sldNum" sz="quarter" idx="12"/>
          </p:nvPr>
        </p:nvSpPr>
        <p:spPr/>
        <p:txBody>
          <a:bodyPr/>
          <a:lstStyle>
            <a:lvl1pPr>
              <a:defRPr/>
            </a:lvl1pPr>
          </a:lstStyle>
          <a:p>
            <a:fld id="{BC6339A6-AC15-415F-BAEE-BF1C70451825}" type="slidenum">
              <a:rPr lang="en-US" altLang="en-US"/>
              <a:pPr/>
              <a:t>‹#›</a:t>
            </a:fld>
            <a:endParaRPr lang="en-US" altLang="en-US"/>
          </a:p>
        </p:txBody>
      </p:sp>
    </p:spTree>
    <p:extLst>
      <p:ext uri="{BB962C8B-B14F-4D97-AF65-F5344CB8AC3E}">
        <p14:creationId xmlns:p14="http://schemas.microsoft.com/office/powerpoint/2010/main" val="1424424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31991FC3-06D9-4202-9652-3CECFA2315A4}"/>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635C5A77-E7A2-4D77-9136-A419077D0D83}"/>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B1179081-3A5D-4E06-AA0A-C3EE3F106F7E}"/>
              </a:ext>
            </a:extLst>
          </p:cNvPr>
          <p:cNvSpPr>
            <a:spLocks noGrp="1"/>
          </p:cNvSpPr>
          <p:nvPr>
            <p:ph type="sldNum" sz="quarter" idx="12"/>
          </p:nvPr>
        </p:nvSpPr>
        <p:spPr/>
        <p:txBody>
          <a:bodyPr/>
          <a:lstStyle>
            <a:lvl1pPr>
              <a:defRPr/>
            </a:lvl1pPr>
          </a:lstStyle>
          <a:p>
            <a:fld id="{4A6F651C-B496-46E3-8D87-B129E5F56229}" type="slidenum">
              <a:rPr lang="en-US" altLang="en-US"/>
              <a:pPr/>
              <a:t>‹#›</a:t>
            </a:fld>
            <a:endParaRPr lang="en-US" altLang="en-US"/>
          </a:p>
        </p:txBody>
      </p:sp>
    </p:spTree>
    <p:extLst>
      <p:ext uri="{BB962C8B-B14F-4D97-AF65-F5344CB8AC3E}">
        <p14:creationId xmlns:p14="http://schemas.microsoft.com/office/powerpoint/2010/main" val="3879478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E2F8795-1751-4F91-8BD7-F9BA33D55591}"/>
              </a:ext>
            </a:extLst>
          </p:cNvPr>
          <p:cNvSpPr txBox="1">
            <a:spLocks noChangeArrowheads="1"/>
          </p:cNvSpPr>
          <p:nvPr/>
        </p:nvSpPr>
        <p:spPr bwMode="auto">
          <a:xfrm>
            <a:off x="482600" y="790575"/>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itchFamily="34" charset="0"/>
              </a:defRPr>
            </a:lvl1pPr>
            <a:lvl2pPr marL="742950" indent="-285750">
              <a:defRPr>
                <a:solidFill>
                  <a:schemeClr val="tx1"/>
                </a:solidFill>
                <a:latin typeface="Trebuchet MS" pitchFamily="34" charset="0"/>
              </a:defRPr>
            </a:lvl2pPr>
            <a:lvl3pPr marL="1143000" indent="-228600">
              <a:defRPr>
                <a:solidFill>
                  <a:schemeClr val="tx1"/>
                </a:solidFill>
                <a:latin typeface="Trebuchet MS" pitchFamily="34" charset="0"/>
              </a:defRPr>
            </a:lvl3pPr>
            <a:lvl4pPr marL="1600200" indent="-228600">
              <a:defRPr>
                <a:solidFill>
                  <a:schemeClr val="tx1"/>
                </a:solidFill>
                <a:latin typeface="Trebuchet MS" pitchFamily="34" charset="0"/>
              </a:defRPr>
            </a:lvl4pPr>
            <a:lvl5pPr marL="2057400" indent="-228600">
              <a:defRPr>
                <a:solidFill>
                  <a:schemeClr val="tx1"/>
                </a:solidFill>
                <a:latin typeface="Trebuchet MS" pitchFamily="34" charset="0"/>
              </a:defRPr>
            </a:lvl5pPr>
            <a:lvl6pPr marL="2514600" indent="-228600" defTabSz="457200" eaLnBrk="0" fontAlgn="base" hangingPunct="0">
              <a:spcBef>
                <a:spcPct val="0"/>
              </a:spcBef>
              <a:spcAft>
                <a:spcPct val="0"/>
              </a:spcAft>
              <a:defRPr>
                <a:solidFill>
                  <a:schemeClr val="tx1"/>
                </a:solidFill>
                <a:latin typeface="Trebuchet MS" pitchFamily="34" charset="0"/>
              </a:defRPr>
            </a:lvl6pPr>
            <a:lvl7pPr marL="2971800" indent="-228600" defTabSz="457200" eaLnBrk="0" fontAlgn="base" hangingPunct="0">
              <a:spcBef>
                <a:spcPct val="0"/>
              </a:spcBef>
              <a:spcAft>
                <a:spcPct val="0"/>
              </a:spcAft>
              <a:defRPr>
                <a:solidFill>
                  <a:schemeClr val="tx1"/>
                </a:solidFill>
                <a:latin typeface="Trebuchet MS" pitchFamily="34" charset="0"/>
              </a:defRPr>
            </a:lvl7pPr>
            <a:lvl8pPr marL="3429000" indent="-228600" defTabSz="457200" eaLnBrk="0" fontAlgn="base" hangingPunct="0">
              <a:spcBef>
                <a:spcPct val="0"/>
              </a:spcBef>
              <a:spcAft>
                <a:spcPct val="0"/>
              </a:spcAft>
              <a:defRPr>
                <a:solidFill>
                  <a:schemeClr val="tx1"/>
                </a:solidFill>
                <a:latin typeface="Trebuchet MS" pitchFamily="34" charset="0"/>
              </a:defRPr>
            </a:lvl8pPr>
            <a:lvl9pPr marL="3886200" indent="-228600" defTabSz="457200" eaLnBrk="0" fontAlgn="base" hangingPunct="0">
              <a:spcBef>
                <a:spcPct val="0"/>
              </a:spcBef>
              <a:spcAft>
                <a:spcPct val="0"/>
              </a:spcAft>
              <a:defRPr>
                <a:solidFill>
                  <a:schemeClr val="tx1"/>
                </a:solidFill>
                <a:latin typeface="Trebuchet MS" pitchFamily="34" charset="0"/>
              </a:defRPr>
            </a:lvl9pPr>
          </a:lstStyle>
          <a:p>
            <a:pPr eaLnBrk="1" hangingPunct="1">
              <a:defRPr/>
            </a:pPr>
            <a:r>
              <a:rPr lang="en-US" altLang="en-US" sz="8000">
                <a:solidFill>
                  <a:srgbClr val="9FE0F5"/>
                </a:solidFill>
                <a:latin typeface="Arial" charset="0"/>
              </a:rPr>
              <a:t>“</a:t>
            </a:r>
          </a:p>
        </p:txBody>
      </p:sp>
      <p:sp>
        <p:nvSpPr>
          <p:cNvPr id="6" name="TextBox 5">
            <a:extLst>
              <a:ext uri="{FF2B5EF4-FFF2-40B4-BE49-F238E27FC236}">
                <a16:creationId xmlns:a16="http://schemas.microsoft.com/office/drawing/2014/main" id="{27991405-3461-4B1A-A2A0-0F06CD391E6D}"/>
              </a:ext>
            </a:extLst>
          </p:cNvPr>
          <p:cNvSpPr txBox="1">
            <a:spLocks noChangeArrowheads="1"/>
          </p:cNvSpPr>
          <p:nvPr/>
        </p:nvSpPr>
        <p:spPr bwMode="auto">
          <a:xfrm>
            <a:off x="6748463" y="2886075"/>
            <a:ext cx="4572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itchFamily="34" charset="0"/>
              </a:defRPr>
            </a:lvl1pPr>
            <a:lvl2pPr marL="742950" indent="-285750">
              <a:defRPr>
                <a:solidFill>
                  <a:schemeClr val="tx1"/>
                </a:solidFill>
                <a:latin typeface="Trebuchet MS" pitchFamily="34" charset="0"/>
              </a:defRPr>
            </a:lvl2pPr>
            <a:lvl3pPr marL="1143000" indent="-228600">
              <a:defRPr>
                <a:solidFill>
                  <a:schemeClr val="tx1"/>
                </a:solidFill>
                <a:latin typeface="Trebuchet MS" pitchFamily="34" charset="0"/>
              </a:defRPr>
            </a:lvl3pPr>
            <a:lvl4pPr marL="1600200" indent="-228600">
              <a:defRPr>
                <a:solidFill>
                  <a:schemeClr val="tx1"/>
                </a:solidFill>
                <a:latin typeface="Trebuchet MS" pitchFamily="34" charset="0"/>
              </a:defRPr>
            </a:lvl4pPr>
            <a:lvl5pPr marL="2057400" indent="-228600">
              <a:defRPr>
                <a:solidFill>
                  <a:schemeClr val="tx1"/>
                </a:solidFill>
                <a:latin typeface="Trebuchet MS" pitchFamily="34" charset="0"/>
              </a:defRPr>
            </a:lvl5pPr>
            <a:lvl6pPr marL="2514600" indent="-228600" defTabSz="457200" eaLnBrk="0" fontAlgn="base" hangingPunct="0">
              <a:spcBef>
                <a:spcPct val="0"/>
              </a:spcBef>
              <a:spcAft>
                <a:spcPct val="0"/>
              </a:spcAft>
              <a:defRPr>
                <a:solidFill>
                  <a:schemeClr val="tx1"/>
                </a:solidFill>
                <a:latin typeface="Trebuchet MS" pitchFamily="34" charset="0"/>
              </a:defRPr>
            </a:lvl6pPr>
            <a:lvl7pPr marL="2971800" indent="-228600" defTabSz="457200" eaLnBrk="0" fontAlgn="base" hangingPunct="0">
              <a:spcBef>
                <a:spcPct val="0"/>
              </a:spcBef>
              <a:spcAft>
                <a:spcPct val="0"/>
              </a:spcAft>
              <a:defRPr>
                <a:solidFill>
                  <a:schemeClr val="tx1"/>
                </a:solidFill>
                <a:latin typeface="Trebuchet MS" pitchFamily="34" charset="0"/>
              </a:defRPr>
            </a:lvl7pPr>
            <a:lvl8pPr marL="3429000" indent="-228600" defTabSz="457200" eaLnBrk="0" fontAlgn="base" hangingPunct="0">
              <a:spcBef>
                <a:spcPct val="0"/>
              </a:spcBef>
              <a:spcAft>
                <a:spcPct val="0"/>
              </a:spcAft>
              <a:defRPr>
                <a:solidFill>
                  <a:schemeClr val="tx1"/>
                </a:solidFill>
                <a:latin typeface="Trebuchet MS" pitchFamily="34" charset="0"/>
              </a:defRPr>
            </a:lvl8pPr>
            <a:lvl9pPr marL="3886200" indent="-228600" defTabSz="457200" eaLnBrk="0" fontAlgn="base" hangingPunct="0">
              <a:spcBef>
                <a:spcPct val="0"/>
              </a:spcBef>
              <a:spcAft>
                <a:spcPct val="0"/>
              </a:spcAft>
              <a:defRPr>
                <a:solidFill>
                  <a:schemeClr val="tx1"/>
                </a:solidFill>
                <a:latin typeface="Trebuchet MS" pitchFamily="34" charset="0"/>
              </a:defRPr>
            </a:lvl9pPr>
          </a:lstStyle>
          <a:p>
            <a:pPr eaLnBrk="1" hangingPunct="1">
              <a:defRPr/>
            </a:pPr>
            <a:r>
              <a:rPr lang="en-US" altLang="en-US" sz="8000">
                <a:solidFill>
                  <a:srgbClr val="9FE0F5"/>
                </a:solidFill>
                <a:latin typeface="Arial" charset="0"/>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7" name="Date Placeholder 3">
            <a:extLst>
              <a:ext uri="{FF2B5EF4-FFF2-40B4-BE49-F238E27FC236}">
                <a16:creationId xmlns:a16="http://schemas.microsoft.com/office/drawing/2014/main" id="{6FD3829C-1871-4C1C-8A28-1D0B95AB4ECC}"/>
              </a:ext>
            </a:extLst>
          </p:cNvPr>
          <p:cNvSpPr>
            <a:spLocks noGrp="1"/>
          </p:cNvSpPr>
          <p:nvPr>
            <p:ph type="dt" sz="half" idx="14"/>
          </p:nvPr>
        </p:nvSpPr>
        <p:spPr/>
        <p:txBody>
          <a:bodyPr/>
          <a:lstStyle>
            <a:lvl1pPr>
              <a:defRPr/>
            </a:lvl1pPr>
          </a:lstStyle>
          <a:p>
            <a:pPr>
              <a:defRPr/>
            </a:pPr>
            <a:endParaRPr lang="en-US" altLang="en-US"/>
          </a:p>
        </p:txBody>
      </p:sp>
      <p:sp>
        <p:nvSpPr>
          <p:cNvPr id="8" name="Footer Placeholder 4">
            <a:extLst>
              <a:ext uri="{FF2B5EF4-FFF2-40B4-BE49-F238E27FC236}">
                <a16:creationId xmlns:a16="http://schemas.microsoft.com/office/drawing/2014/main" id="{2B23713F-FC0E-4D09-B094-D6BAA1201A6A}"/>
              </a:ext>
            </a:extLst>
          </p:cNvPr>
          <p:cNvSpPr>
            <a:spLocks noGrp="1"/>
          </p:cNvSpPr>
          <p:nvPr>
            <p:ph type="ftr" sz="quarter" idx="15"/>
          </p:nvPr>
        </p:nvSpPr>
        <p:spPr/>
        <p:txBody>
          <a:bodyPr/>
          <a:lstStyle>
            <a:lvl1pPr>
              <a:defRPr/>
            </a:lvl1pPr>
          </a:lstStyle>
          <a:p>
            <a:pPr>
              <a:defRPr/>
            </a:pPr>
            <a:endParaRPr lang="en-US" altLang="en-US"/>
          </a:p>
        </p:txBody>
      </p:sp>
      <p:sp>
        <p:nvSpPr>
          <p:cNvPr id="9" name="Slide Number Placeholder 5">
            <a:extLst>
              <a:ext uri="{FF2B5EF4-FFF2-40B4-BE49-F238E27FC236}">
                <a16:creationId xmlns:a16="http://schemas.microsoft.com/office/drawing/2014/main" id="{C7286377-DB6F-4C4C-98EE-A6BB1AA50767}"/>
              </a:ext>
            </a:extLst>
          </p:cNvPr>
          <p:cNvSpPr>
            <a:spLocks noGrp="1"/>
          </p:cNvSpPr>
          <p:nvPr>
            <p:ph type="sldNum" sz="quarter" idx="16"/>
          </p:nvPr>
        </p:nvSpPr>
        <p:spPr/>
        <p:txBody>
          <a:bodyPr/>
          <a:lstStyle>
            <a:lvl1pPr>
              <a:defRPr/>
            </a:lvl1pPr>
          </a:lstStyle>
          <a:p>
            <a:fld id="{94095CAC-CAE9-4396-91FF-13C97FC73095}" type="slidenum">
              <a:rPr lang="en-US" altLang="en-US"/>
              <a:pPr/>
              <a:t>‹#›</a:t>
            </a:fld>
            <a:endParaRPr lang="en-US" altLang="en-US"/>
          </a:p>
        </p:txBody>
      </p:sp>
    </p:spTree>
    <p:extLst>
      <p:ext uri="{BB962C8B-B14F-4D97-AF65-F5344CB8AC3E}">
        <p14:creationId xmlns:p14="http://schemas.microsoft.com/office/powerpoint/2010/main" val="39087432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74523B9-3BBC-4A5E-AE7A-D2426A8C6D61}"/>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BAE0ED1F-EB6A-48AA-8012-0A0D92F6BC75}"/>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695DCE98-69F1-4B2B-9785-9D2DC5F7DB02}"/>
              </a:ext>
            </a:extLst>
          </p:cNvPr>
          <p:cNvSpPr>
            <a:spLocks noGrp="1"/>
          </p:cNvSpPr>
          <p:nvPr>
            <p:ph type="sldNum" sz="quarter" idx="12"/>
          </p:nvPr>
        </p:nvSpPr>
        <p:spPr/>
        <p:txBody>
          <a:bodyPr/>
          <a:lstStyle>
            <a:lvl1pPr>
              <a:defRPr/>
            </a:lvl1pPr>
          </a:lstStyle>
          <a:p>
            <a:fld id="{3FF522B8-8EBC-4AF6-BC12-8C334E35EFC7}" type="slidenum">
              <a:rPr lang="en-US" altLang="en-US"/>
              <a:pPr/>
              <a:t>‹#›</a:t>
            </a:fld>
            <a:endParaRPr lang="en-US" altLang="en-US"/>
          </a:p>
        </p:txBody>
      </p:sp>
    </p:spTree>
    <p:extLst>
      <p:ext uri="{BB962C8B-B14F-4D97-AF65-F5344CB8AC3E}">
        <p14:creationId xmlns:p14="http://schemas.microsoft.com/office/powerpoint/2010/main" val="33767520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99FA3A4-287F-4678-BB49-B545E621EA20}"/>
              </a:ext>
            </a:extLst>
          </p:cNvPr>
          <p:cNvSpPr txBox="1">
            <a:spLocks noChangeArrowheads="1"/>
          </p:cNvSpPr>
          <p:nvPr/>
        </p:nvSpPr>
        <p:spPr bwMode="auto">
          <a:xfrm>
            <a:off x="482600" y="790575"/>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itchFamily="34" charset="0"/>
              </a:defRPr>
            </a:lvl1pPr>
            <a:lvl2pPr marL="742950" indent="-285750">
              <a:defRPr>
                <a:solidFill>
                  <a:schemeClr val="tx1"/>
                </a:solidFill>
                <a:latin typeface="Trebuchet MS" pitchFamily="34" charset="0"/>
              </a:defRPr>
            </a:lvl2pPr>
            <a:lvl3pPr marL="1143000" indent="-228600">
              <a:defRPr>
                <a:solidFill>
                  <a:schemeClr val="tx1"/>
                </a:solidFill>
                <a:latin typeface="Trebuchet MS" pitchFamily="34" charset="0"/>
              </a:defRPr>
            </a:lvl3pPr>
            <a:lvl4pPr marL="1600200" indent="-228600">
              <a:defRPr>
                <a:solidFill>
                  <a:schemeClr val="tx1"/>
                </a:solidFill>
                <a:latin typeface="Trebuchet MS" pitchFamily="34" charset="0"/>
              </a:defRPr>
            </a:lvl4pPr>
            <a:lvl5pPr marL="2057400" indent="-228600">
              <a:defRPr>
                <a:solidFill>
                  <a:schemeClr val="tx1"/>
                </a:solidFill>
                <a:latin typeface="Trebuchet MS" pitchFamily="34" charset="0"/>
              </a:defRPr>
            </a:lvl5pPr>
            <a:lvl6pPr marL="2514600" indent="-228600" defTabSz="457200" eaLnBrk="0" fontAlgn="base" hangingPunct="0">
              <a:spcBef>
                <a:spcPct val="0"/>
              </a:spcBef>
              <a:spcAft>
                <a:spcPct val="0"/>
              </a:spcAft>
              <a:defRPr>
                <a:solidFill>
                  <a:schemeClr val="tx1"/>
                </a:solidFill>
                <a:latin typeface="Trebuchet MS" pitchFamily="34" charset="0"/>
              </a:defRPr>
            </a:lvl6pPr>
            <a:lvl7pPr marL="2971800" indent="-228600" defTabSz="457200" eaLnBrk="0" fontAlgn="base" hangingPunct="0">
              <a:spcBef>
                <a:spcPct val="0"/>
              </a:spcBef>
              <a:spcAft>
                <a:spcPct val="0"/>
              </a:spcAft>
              <a:defRPr>
                <a:solidFill>
                  <a:schemeClr val="tx1"/>
                </a:solidFill>
                <a:latin typeface="Trebuchet MS" pitchFamily="34" charset="0"/>
              </a:defRPr>
            </a:lvl7pPr>
            <a:lvl8pPr marL="3429000" indent="-228600" defTabSz="457200" eaLnBrk="0" fontAlgn="base" hangingPunct="0">
              <a:spcBef>
                <a:spcPct val="0"/>
              </a:spcBef>
              <a:spcAft>
                <a:spcPct val="0"/>
              </a:spcAft>
              <a:defRPr>
                <a:solidFill>
                  <a:schemeClr val="tx1"/>
                </a:solidFill>
                <a:latin typeface="Trebuchet MS" pitchFamily="34" charset="0"/>
              </a:defRPr>
            </a:lvl8pPr>
            <a:lvl9pPr marL="3886200" indent="-228600" defTabSz="457200" eaLnBrk="0" fontAlgn="base" hangingPunct="0">
              <a:spcBef>
                <a:spcPct val="0"/>
              </a:spcBef>
              <a:spcAft>
                <a:spcPct val="0"/>
              </a:spcAft>
              <a:defRPr>
                <a:solidFill>
                  <a:schemeClr val="tx1"/>
                </a:solidFill>
                <a:latin typeface="Trebuchet MS" pitchFamily="34" charset="0"/>
              </a:defRPr>
            </a:lvl9pPr>
          </a:lstStyle>
          <a:p>
            <a:pPr eaLnBrk="1" hangingPunct="1">
              <a:defRPr/>
            </a:pPr>
            <a:r>
              <a:rPr lang="en-US" altLang="en-US" sz="8000">
                <a:solidFill>
                  <a:srgbClr val="9FE0F5"/>
                </a:solidFill>
                <a:latin typeface="Arial" charset="0"/>
              </a:rPr>
              <a:t>“</a:t>
            </a:r>
          </a:p>
        </p:txBody>
      </p:sp>
      <p:sp>
        <p:nvSpPr>
          <p:cNvPr id="6" name="TextBox 5">
            <a:extLst>
              <a:ext uri="{FF2B5EF4-FFF2-40B4-BE49-F238E27FC236}">
                <a16:creationId xmlns:a16="http://schemas.microsoft.com/office/drawing/2014/main" id="{F599F748-24B7-44C8-AD62-3A719DE10ED1}"/>
              </a:ext>
            </a:extLst>
          </p:cNvPr>
          <p:cNvSpPr txBox="1">
            <a:spLocks noChangeArrowheads="1"/>
          </p:cNvSpPr>
          <p:nvPr/>
        </p:nvSpPr>
        <p:spPr bwMode="auto">
          <a:xfrm>
            <a:off x="6748463" y="2886075"/>
            <a:ext cx="4572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itchFamily="34" charset="0"/>
              </a:defRPr>
            </a:lvl1pPr>
            <a:lvl2pPr marL="742950" indent="-285750">
              <a:defRPr>
                <a:solidFill>
                  <a:schemeClr val="tx1"/>
                </a:solidFill>
                <a:latin typeface="Trebuchet MS" pitchFamily="34" charset="0"/>
              </a:defRPr>
            </a:lvl2pPr>
            <a:lvl3pPr marL="1143000" indent="-228600">
              <a:defRPr>
                <a:solidFill>
                  <a:schemeClr val="tx1"/>
                </a:solidFill>
                <a:latin typeface="Trebuchet MS" pitchFamily="34" charset="0"/>
              </a:defRPr>
            </a:lvl3pPr>
            <a:lvl4pPr marL="1600200" indent="-228600">
              <a:defRPr>
                <a:solidFill>
                  <a:schemeClr val="tx1"/>
                </a:solidFill>
                <a:latin typeface="Trebuchet MS" pitchFamily="34" charset="0"/>
              </a:defRPr>
            </a:lvl4pPr>
            <a:lvl5pPr marL="2057400" indent="-228600">
              <a:defRPr>
                <a:solidFill>
                  <a:schemeClr val="tx1"/>
                </a:solidFill>
                <a:latin typeface="Trebuchet MS" pitchFamily="34" charset="0"/>
              </a:defRPr>
            </a:lvl5pPr>
            <a:lvl6pPr marL="2514600" indent="-228600" defTabSz="457200" eaLnBrk="0" fontAlgn="base" hangingPunct="0">
              <a:spcBef>
                <a:spcPct val="0"/>
              </a:spcBef>
              <a:spcAft>
                <a:spcPct val="0"/>
              </a:spcAft>
              <a:defRPr>
                <a:solidFill>
                  <a:schemeClr val="tx1"/>
                </a:solidFill>
                <a:latin typeface="Trebuchet MS" pitchFamily="34" charset="0"/>
              </a:defRPr>
            </a:lvl6pPr>
            <a:lvl7pPr marL="2971800" indent="-228600" defTabSz="457200" eaLnBrk="0" fontAlgn="base" hangingPunct="0">
              <a:spcBef>
                <a:spcPct val="0"/>
              </a:spcBef>
              <a:spcAft>
                <a:spcPct val="0"/>
              </a:spcAft>
              <a:defRPr>
                <a:solidFill>
                  <a:schemeClr val="tx1"/>
                </a:solidFill>
                <a:latin typeface="Trebuchet MS" pitchFamily="34" charset="0"/>
              </a:defRPr>
            </a:lvl7pPr>
            <a:lvl8pPr marL="3429000" indent="-228600" defTabSz="457200" eaLnBrk="0" fontAlgn="base" hangingPunct="0">
              <a:spcBef>
                <a:spcPct val="0"/>
              </a:spcBef>
              <a:spcAft>
                <a:spcPct val="0"/>
              </a:spcAft>
              <a:defRPr>
                <a:solidFill>
                  <a:schemeClr val="tx1"/>
                </a:solidFill>
                <a:latin typeface="Trebuchet MS" pitchFamily="34" charset="0"/>
              </a:defRPr>
            </a:lvl8pPr>
            <a:lvl9pPr marL="3886200" indent="-228600" defTabSz="457200" eaLnBrk="0" fontAlgn="base" hangingPunct="0">
              <a:spcBef>
                <a:spcPct val="0"/>
              </a:spcBef>
              <a:spcAft>
                <a:spcPct val="0"/>
              </a:spcAft>
              <a:defRPr>
                <a:solidFill>
                  <a:schemeClr val="tx1"/>
                </a:solidFill>
                <a:latin typeface="Trebuchet MS" pitchFamily="34" charset="0"/>
              </a:defRPr>
            </a:lvl9pPr>
          </a:lstStyle>
          <a:p>
            <a:pPr eaLnBrk="1" hangingPunct="1">
              <a:defRPr/>
            </a:pPr>
            <a:r>
              <a:rPr lang="en-US" altLang="en-US" sz="8000">
                <a:solidFill>
                  <a:srgbClr val="9FE0F5"/>
                </a:solidFill>
                <a:latin typeface="Arial" charset="0"/>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7" name="Date Placeholder 3">
            <a:extLst>
              <a:ext uri="{FF2B5EF4-FFF2-40B4-BE49-F238E27FC236}">
                <a16:creationId xmlns:a16="http://schemas.microsoft.com/office/drawing/2014/main" id="{E3ED450D-BFE6-4C8C-8621-71C465960F42}"/>
              </a:ext>
            </a:extLst>
          </p:cNvPr>
          <p:cNvSpPr>
            <a:spLocks noGrp="1"/>
          </p:cNvSpPr>
          <p:nvPr>
            <p:ph type="dt" sz="half" idx="14"/>
          </p:nvPr>
        </p:nvSpPr>
        <p:spPr/>
        <p:txBody>
          <a:bodyPr/>
          <a:lstStyle>
            <a:lvl1pPr>
              <a:defRPr/>
            </a:lvl1pPr>
          </a:lstStyle>
          <a:p>
            <a:pPr>
              <a:defRPr/>
            </a:pPr>
            <a:endParaRPr lang="en-US" altLang="en-US"/>
          </a:p>
        </p:txBody>
      </p:sp>
      <p:sp>
        <p:nvSpPr>
          <p:cNvPr id="8" name="Footer Placeholder 4">
            <a:extLst>
              <a:ext uri="{FF2B5EF4-FFF2-40B4-BE49-F238E27FC236}">
                <a16:creationId xmlns:a16="http://schemas.microsoft.com/office/drawing/2014/main" id="{3E4F0DBF-0C33-4012-A942-195CD8E11116}"/>
              </a:ext>
            </a:extLst>
          </p:cNvPr>
          <p:cNvSpPr>
            <a:spLocks noGrp="1"/>
          </p:cNvSpPr>
          <p:nvPr>
            <p:ph type="ftr" sz="quarter" idx="15"/>
          </p:nvPr>
        </p:nvSpPr>
        <p:spPr/>
        <p:txBody>
          <a:bodyPr/>
          <a:lstStyle>
            <a:lvl1pPr>
              <a:defRPr/>
            </a:lvl1pPr>
          </a:lstStyle>
          <a:p>
            <a:pPr>
              <a:defRPr/>
            </a:pPr>
            <a:endParaRPr lang="en-US" altLang="en-US"/>
          </a:p>
        </p:txBody>
      </p:sp>
      <p:sp>
        <p:nvSpPr>
          <p:cNvPr id="9" name="Slide Number Placeholder 5">
            <a:extLst>
              <a:ext uri="{FF2B5EF4-FFF2-40B4-BE49-F238E27FC236}">
                <a16:creationId xmlns:a16="http://schemas.microsoft.com/office/drawing/2014/main" id="{3AC1A4F2-2C48-4F8F-8631-C04A542CF38A}"/>
              </a:ext>
            </a:extLst>
          </p:cNvPr>
          <p:cNvSpPr>
            <a:spLocks noGrp="1"/>
          </p:cNvSpPr>
          <p:nvPr>
            <p:ph type="sldNum" sz="quarter" idx="16"/>
          </p:nvPr>
        </p:nvSpPr>
        <p:spPr/>
        <p:txBody>
          <a:bodyPr/>
          <a:lstStyle>
            <a:lvl1pPr>
              <a:defRPr/>
            </a:lvl1pPr>
          </a:lstStyle>
          <a:p>
            <a:fld id="{48E022C9-62CD-4D0D-A8BB-76843C3DFC7B}" type="slidenum">
              <a:rPr lang="en-US" altLang="en-US"/>
              <a:pPr/>
              <a:t>‹#›</a:t>
            </a:fld>
            <a:endParaRPr lang="en-US" altLang="en-US"/>
          </a:p>
        </p:txBody>
      </p:sp>
    </p:spTree>
    <p:extLst>
      <p:ext uri="{BB962C8B-B14F-4D97-AF65-F5344CB8AC3E}">
        <p14:creationId xmlns:p14="http://schemas.microsoft.com/office/powerpoint/2010/main" val="36757152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5" name="Date Placeholder 3">
            <a:extLst>
              <a:ext uri="{FF2B5EF4-FFF2-40B4-BE49-F238E27FC236}">
                <a16:creationId xmlns:a16="http://schemas.microsoft.com/office/drawing/2014/main" id="{8310F778-556E-44BB-BF36-E84E18B3D9F5}"/>
              </a:ext>
            </a:extLst>
          </p:cNvPr>
          <p:cNvSpPr>
            <a:spLocks noGrp="1"/>
          </p:cNvSpPr>
          <p:nvPr>
            <p:ph type="dt" sz="half" idx="14"/>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330EEC34-C2D5-4720-AF5B-C2D05BB126FA}"/>
              </a:ext>
            </a:extLst>
          </p:cNvPr>
          <p:cNvSpPr>
            <a:spLocks noGrp="1"/>
          </p:cNvSpPr>
          <p:nvPr>
            <p:ph type="ftr" sz="quarter" idx="15"/>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DC7DACCB-C019-4461-8157-77CC11113299}"/>
              </a:ext>
            </a:extLst>
          </p:cNvPr>
          <p:cNvSpPr>
            <a:spLocks noGrp="1"/>
          </p:cNvSpPr>
          <p:nvPr>
            <p:ph type="sldNum" sz="quarter" idx="16"/>
          </p:nvPr>
        </p:nvSpPr>
        <p:spPr/>
        <p:txBody>
          <a:bodyPr/>
          <a:lstStyle>
            <a:lvl1pPr>
              <a:defRPr/>
            </a:lvl1pPr>
          </a:lstStyle>
          <a:p>
            <a:fld id="{BBD126C1-42BF-41A0-807E-DB771A0495E9}" type="slidenum">
              <a:rPr lang="en-US" altLang="en-US"/>
              <a:pPr/>
              <a:t>‹#›</a:t>
            </a:fld>
            <a:endParaRPr lang="en-US" altLang="en-US"/>
          </a:p>
        </p:txBody>
      </p:sp>
    </p:spTree>
    <p:extLst>
      <p:ext uri="{BB962C8B-B14F-4D97-AF65-F5344CB8AC3E}">
        <p14:creationId xmlns:p14="http://schemas.microsoft.com/office/powerpoint/2010/main" val="15476376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a:extLst>
              <a:ext uri="{FF2B5EF4-FFF2-40B4-BE49-F238E27FC236}">
                <a16:creationId xmlns:a16="http://schemas.microsoft.com/office/drawing/2014/main" id="{D8A337B0-44DA-4F51-BC79-6F613A363F2D}"/>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A9386A40-EFAD-437C-9F4A-57981B81DA32}"/>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94C7AA9E-F53B-45F7-B0A9-7DF5FDA9852B}"/>
              </a:ext>
            </a:extLst>
          </p:cNvPr>
          <p:cNvSpPr>
            <a:spLocks noGrp="1"/>
          </p:cNvSpPr>
          <p:nvPr>
            <p:ph type="sldNum" sz="quarter" idx="12"/>
          </p:nvPr>
        </p:nvSpPr>
        <p:spPr/>
        <p:txBody>
          <a:bodyPr/>
          <a:lstStyle>
            <a:lvl1pPr>
              <a:defRPr/>
            </a:lvl1pPr>
          </a:lstStyle>
          <a:p>
            <a:fld id="{D6DD53B7-3C14-4BC1-B12E-A740A17037B7}" type="slidenum">
              <a:rPr lang="en-US" altLang="en-US"/>
              <a:pPr/>
              <a:t>‹#›</a:t>
            </a:fld>
            <a:endParaRPr lang="en-US" altLang="en-US"/>
          </a:p>
        </p:txBody>
      </p:sp>
    </p:spTree>
    <p:extLst>
      <p:ext uri="{BB962C8B-B14F-4D97-AF65-F5344CB8AC3E}">
        <p14:creationId xmlns:p14="http://schemas.microsoft.com/office/powerpoint/2010/main" val="14399471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a:extLst>
              <a:ext uri="{FF2B5EF4-FFF2-40B4-BE49-F238E27FC236}">
                <a16:creationId xmlns:a16="http://schemas.microsoft.com/office/drawing/2014/main" id="{6BF53BE9-7673-4D32-B9D3-E31ADA1C8041}"/>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B236766B-62BA-47D1-9818-0B6582060F71}"/>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E7210685-2242-4D74-9549-AB798AAEFB54}"/>
              </a:ext>
            </a:extLst>
          </p:cNvPr>
          <p:cNvSpPr>
            <a:spLocks noGrp="1"/>
          </p:cNvSpPr>
          <p:nvPr>
            <p:ph type="sldNum" sz="quarter" idx="12"/>
          </p:nvPr>
        </p:nvSpPr>
        <p:spPr/>
        <p:txBody>
          <a:bodyPr/>
          <a:lstStyle>
            <a:lvl1pPr>
              <a:defRPr/>
            </a:lvl1pPr>
          </a:lstStyle>
          <a:p>
            <a:fld id="{7CB09F60-39C0-4F1D-9FF8-2C68301E6CF4}" type="slidenum">
              <a:rPr lang="en-US" altLang="en-US"/>
              <a:pPr/>
              <a:t>‹#›</a:t>
            </a:fld>
            <a:endParaRPr lang="en-US" altLang="en-US"/>
          </a:p>
        </p:txBody>
      </p:sp>
    </p:spTree>
    <p:extLst>
      <p:ext uri="{BB962C8B-B14F-4D97-AF65-F5344CB8AC3E}">
        <p14:creationId xmlns:p14="http://schemas.microsoft.com/office/powerpoint/2010/main" val="22604022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676400" y="457200"/>
            <a:ext cx="7010400" cy="1295400"/>
          </a:xfrm>
        </p:spPr>
        <p:txBody>
          <a:bodyPr/>
          <a:lstStyle/>
          <a:p>
            <a:r>
              <a:rPr lang="en-US"/>
              <a:t>Click to edit Master title style</a:t>
            </a:r>
          </a:p>
        </p:txBody>
      </p:sp>
      <p:sp>
        <p:nvSpPr>
          <p:cNvPr id="3" name="Text Placeholder 2"/>
          <p:cNvSpPr>
            <a:spLocks noGrp="1"/>
          </p:cNvSpPr>
          <p:nvPr>
            <p:ph type="body" sz="half" idx="1"/>
          </p:nvPr>
        </p:nvSpPr>
        <p:spPr>
          <a:xfrm>
            <a:off x="1676400" y="1981200"/>
            <a:ext cx="3429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5257800" y="1981200"/>
            <a:ext cx="3429000" cy="4114800"/>
          </a:xfrm>
        </p:spPr>
        <p:txBody>
          <a:bodyPr rtlCol="0">
            <a:normAutofit/>
          </a:bodyPr>
          <a:lstStyle/>
          <a:p>
            <a:pPr lvl="0"/>
            <a:endParaRPr lang="en-US" noProof="0"/>
          </a:p>
        </p:txBody>
      </p:sp>
      <p:sp>
        <p:nvSpPr>
          <p:cNvPr id="5" name="Date Placeholder 3">
            <a:extLst>
              <a:ext uri="{FF2B5EF4-FFF2-40B4-BE49-F238E27FC236}">
                <a16:creationId xmlns:a16="http://schemas.microsoft.com/office/drawing/2014/main" id="{247C05DA-4CAF-4CC7-81F1-6FC8C2635471}"/>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0B378251-412E-431B-89AF-C69C6E987C29}"/>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77319D54-ABAC-4350-B72A-B428B5498547}"/>
              </a:ext>
            </a:extLst>
          </p:cNvPr>
          <p:cNvSpPr>
            <a:spLocks noGrp="1"/>
          </p:cNvSpPr>
          <p:nvPr>
            <p:ph type="sldNum" sz="quarter" idx="12"/>
          </p:nvPr>
        </p:nvSpPr>
        <p:spPr/>
        <p:txBody>
          <a:bodyPr/>
          <a:lstStyle>
            <a:lvl1pPr>
              <a:defRPr/>
            </a:lvl1pPr>
          </a:lstStyle>
          <a:p>
            <a:fld id="{19F99DB4-6613-4362-A71B-5CB99F05364B}" type="slidenum">
              <a:rPr lang="en-US" altLang="en-US"/>
              <a:pPr/>
              <a:t>‹#›</a:t>
            </a:fld>
            <a:endParaRPr lang="en-US" altLang="en-US"/>
          </a:p>
        </p:txBody>
      </p:sp>
    </p:spTree>
    <p:extLst>
      <p:ext uri="{BB962C8B-B14F-4D97-AF65-F5344CB8AC3E}">
        <p14:creationId xmlns:p14="http://schemas.microsoft.com/office/powerpoint/2010/main" val="10806427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7924800"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838200" y="2362200"/>
            <a:ext cx="3770313" cy="3724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760913" y="2362200"/>
            <a:ext cx="3770312" cy="3724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11">
            <a:extLst>
              <a:ext uri="{FF2B5EF4-FFF2-40B4-BE49-F238E27FC236}">
                <a16:creationId xmlns:a16="http://schemas.microsoft.com/office/drawing/2014/main" id="{1DC2B2E0-6373-4153-81A8-D731764777F7}"/>
              </a:ext>
            </a:extLst>
          </p:cNvPr>
          <p:cNvSpPr>
            <a:spLocks noGrp="1" noChangeArrowheads="1"/>
          </p:cNvSpPr>
          <p:nvPr>
            <p:ph type="dt" sz="half" idx="10"/>
          </p:nvPr>
        </p:nvSpPr>
        <p:spPr/>
        <p:txBody>
          <a:bodyPr/>
          <a:lstStyle>
            <a:lvl1pPr>
              <a:defRPr/>
            </a:lvl1pPr>
          </a:lstStyle>
          <a:p>
            <a:pPr>
              <a:defRPr/>
            </a:pPr>
            <a:endParaRPr lang="en-US" altLang="en-US"/>
          </a:p>
        </p:txBody>
      </p:sp>
      <p:sp>
        <p:nvSpPr>
          <p:cNvPr id="6" name="Rectangle 12">
            <a:extLst>
              <a:ext uri="{FF2B5EF4-FFF2-40B4-BE49-F238E27FC236}">
                <a16:creationId xmlns:a16="http://schemas.microsoft.com/office/drawing/2014/main" id="{793998E4-319C-4EE1-8579-7E1AC17E18A8}"/>
              </a:ext>
            </a:extLst>
          </p:cNvPr>
          <p:cNvSpPr>
            <a:spLocks noGrp="1" noChangeArrowheads="1"/>
          </p:cNvSpPr>
          <p:nvPr>
            <p:ph type="ftr" sz="quarter" idx="11"/>
          </p:nvPr>
        </p:nvSpPr>
        <p:spPr/>
        <p:txBody>
          <a:bodyPr/>
          <a:lstStyle>
            <a:lvl1pPr>
              <a:defRPr/>
            </a:lvl1pPr>
          </a:lstStyle>
          <a:p>
            <a:pPr>
              <a:defRPr/>
            </a:pPr>
            <a:endParaRPr lang="en-US" altLang="en-US"/>
          </a:p>
        </p:txBody>
      </p:sp>
      <p:sp>
        <p:nvSpPr>
          <p:cNvPr id="7" name="Rectangle 13">
            <a:extLst>
              <a:ext uri="{FF2B5EF4-FFF2-40B4-BE49-F238E27FC236}">
                <a16:creationId xmlns:a16="http://schemas.microsoft.com/office/drawing/2014/main" id="{A68B4364-B4AC-4DF4-94F5-D636714470F1}"/>
              </a:ext>
            </a:extLst>
          </p:cNvPr>
          <p:cNvSpPr>
            <a:spLocks noGrp="1" noChangeArrowheads="1"/>
          </p:cNvSpPr>
          <p:nvPr>
            <p:ph type="sldNum" sz="quarter" idx="12"/>
          </p:nvPr>
        </p:nvSpPr>
        <p:spPr/>
        <p:txBody>
          <a:bodyPr/>
          <a:lstStyle>
            <a:lvl1pPr>
              <a:defRPr/>
            </a:lvl1pPr>
          </a:lstStyle>
          <a:p>
            <a:fld id="{1B4E086C-B6ED-4CEF-913F-60B52005D605}" type="slidenum">
              <a:rPr lang="en-US" altLang="en-US"/>
              <a:pPr/>
              <a:t>‹#›</a:t>
            </a:fld>
            <a:endParaRPr lang="en-US" altLang="en-US"/>
          </a:p>
        </p:txBody>
      </p:sp>
    </p:spTree>
    <p:extLst>
      <p:ext uri="{BB962C8B-B14F-4D97-AF65-F5344CB8AC3E}">
        <p14:creationId xmlns:p14="http://schemas.microsoft.com/office/powerpoint/2010/main" val="3182042638"/>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1676400" y="457200"/>
            <a:ext cx="7010400" cy="1295400"/>
          </a:xfrm>
        </p:spPr>
        <p:txBody>
          <a:bodyPr/>
          <a:lstStyle/>
          <a:p>
            <a:r>
              <a:rPr lang="en-US"/>
              <a:t>Click to edit Master title style</a:t>
            </a:r>
          </a:p>
        </p:txBody>
      </p:sp>
      <p:sp>
        <p:nvSpPr>
          <p:cNvPr id="3" name="ClipArt Placeholder 2"/>
          <p:cNvSpPr>
            <a:spLocks noGrp="1"/>
          </p:cNvSpPr>
          <p:nvPr>
            <p:ph type="clipArt" sz="half" idx="1"/>
          </p:nvPr>
        </p:nvSpPr>
        <p:spPr>
          <a:xfrm>
            <a:off x="1676400" y="1981200"/>
            <a:ext cx="3429000" cy="4114800"/>
          </a:xfrm>
        </p:spPr>
        <p:txBody>
          <a:bodyPr rtlCol="0">
            <a:normAutofit/>
          </a:bodyPr>
          <a:lstStyle/>
          <a:p>
            <a:pPr lvl="0"/>
            <a:endParaRPr lang="en-US" noProof="0"/>
          </a:p>
        </p:txBody>
      </p:sp>
      <p:sp>
        <p:nvSpPr>
          <p:cNvPr id="4" name="Text Placeholder 3"/>
          <p:cNvSpPr>
            <a:spLocks noGrp="1"/>
          </p:cNvSpPr>
          <p:nvPr>
            <p:ph type="body" sz="half" idx="2"/>
          </p:nvPr>
        </p:nvSpPr>
        <p:spPr>
          <a:xfrm>
            <a:off x="5257800" y="1981200"/>
            <a:ext cx="3429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67921500-1642-4F5E-BB1F-67593BF9BC8F}"/>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CCFC0940-9B1C-4EC6-935F-400D7C238DB4}"/>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ADB94129-D751-4278-BFE3-460500B6B718}"/>
              </a:ext>
            </a:extLst>
          </p:cNvPr>
          <p:cNvSpPr>
            <a:spLocks noGrp="1"/>
          </p:cNvSpPr>
          <p:nvPr>
            <p:ph type="sldNum" sz="quarter" idx="12"/>
          </p:nvPr>
        </p:nvSpPr>
        <p:spPr/>
        <p:txBody>
          <a:bodyPr/>
          <a:lstStyle>
            <a:lvl1pPr>
              <a:defRPr/>
            </a:lvl1pPr>
          </a:lstStyle>
          <a:p>
            <a:fld id="{14913BBE-29CA-4FE2-A1F7-C68A93215185}" type="slidenum">
              <a:rPr lang="en-US" altLang="en-US"/>
              <a:pPr/>
              <a:t>‹#›</a:t>
            </a:fld>
            <a:endParaRPr lang="en-US" altLang="en-US"/>
          </a:p>
        </p:txBody>
      </p:sp>
    </p:spTree>
    <p:extLst>
      <p:ext uri="{BB962C8B-B14F-4D97-AF65-F5344CB8AC3E}">
        <p14:creationId xmlns:p14="http://schemas.microsoft.com/office/powerpoint/2010/main" val="167277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a:extLst>
              <a:ext uri="{FF2B5EF4-FFF2-40B4-BE49-F238E27FC236}">
                <a16:creationId xmlns:a16="http://schemas.microsoft.com/office/drawing/2014/main" id="{5A8945B3-AE7D-4DA0-8792-267691C03726}"/>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2DEB4E02-F863-4DCF-90D7-63C450C47257}"/>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78F30136-FA97-44C3-8D6F-94310ECAECB3}"/>
              </a:ext>
            </a:extLst>
          </p:cNvPr>
          <p:cNvSpPr>
            <a:spLocks noGrp="1"/>
          </p:cNvSpPr>
          <p:nvPr>
            <p:ph type="sldNum" sz="quarter" idx="12"/>
          </p:nvPr>
        </p:nvSpPr>
        <p:spPr/>
        <p:txBody>
          <a:bodyPr/>
          <a:lstStyle>
            <a:lvl1pPr>
              <a:defRPr/>
            </a:lvl1pPr>
          </a:lstStyle>
          <a:p>
            <a:fld id="{0A67F943-EB73-46CC-8EB7-8BFD4CCF88F5}" type="slidenum">
              <a:rPr lang="en-US" altLang="en-US"/>
              <a:pPr/>
              <a:t>‹#›</a:t>
            </a:fld>
            <a:endParaRPr lang="en-US" altLang="en-US"/>
          </a:p>
        </p:txBody>
      </p:sp>
    </p:spTree>
    <p:extLst>
      <p:ext uri="{BB962C8B-B14F-4D97-AF65-F5344CB8AC3E}">
        <p14:creationId xmlns:p14="http://schemas.microsoft.com/office/powerpoint/2010/main" val="2221373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66845FD-B290-4F08-8A91-1FEF55B10A2E}"/>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C9C1E80D-B969-40A8-9508-AE065ADC7112}"/>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36F21EB4-BE4E-4869-BD3D-6FEB0DA55C0B}"/>
              </a:ext>
            </a:extLst>
          </p:cNvPr>
          <p:cNvSpPr>
            <a:spLocks noGrp="1"/>
          </p:cNvSpPr>
          <p:nvPr>
            <p:ph type="sldNum" sz="quarter" idx="12"/>
          </p:nvPr>
        </p:nvSpPr>
        <p:spPr/>
        <p:txBody>
          <a:bodyPr/>
          <a:lstStyle>
            <a:lvl1pPr>
              <a:defRPr/>
            </a:lvl1pPr>
          </a:lstStyle>
          <a:p>
            <a:fld id="{CF8AAAD6-128A-4506-A21A-6CA4BE908962}" type="slidenum">
              <a:rPr lang="en-US" altLang="en-US"/>
              <a:pPr/>
              <a:t>‹#›</a:t>
            </a:fld>
            <a:endParaRPr lang="en-US" altLang="en-US"/>
          </a:p>
        </p:txBody>
      </p:sp>
    </p:spTree>
    <p:extLst>
      <p:ext uri="{BB962C8B-B14F-4D97-AF65-F5344CB8AC3E}">
        <p14:creationId xmlns:p14="http://schemas.microsoft.com/office/powerpoint/2010/main" val="3471361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GB"/>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3">
            <a:extLst>
              <a:ext uri="{FF2B5EF4-FFF2-40B4-BE49-F238E27FC236}">
                <a16:creationId xmlns:a16="http://schemas.microsoft.com/office/drawing/2014/main" id="{B5408C54-BA37-47D2-8C24-BBDE48C65F4B}"/>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C913E60E-59C0-4E50-8AE6-4D56A912A750}"/>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BB4010CC-6600-4919-800B-B16F048A8453}"/>
              </a:ext>
            </a:extLst>
          </p:cNvPr>
          <p:cNvSpPr>
            <a:spLocks noGrp="1"/>
          </p:cNvSpPr>
          <p:nvPr>
            <p:ph type="sldNum" sz="quarter" idx="12"/>
          </p:nvPr>
        </p:nvSpPr>
        <p:spPr/>
        <p:txBody>
          <a:bodyPr/>
          <a:lstStyle>
            <a:lvl1pPr>
              <a:defRPr/>
            </a:lvl1pPr>
          </a:lstStyle>
          <a:p>
            <a:fld id="{E16E7DEA-FACD-430E-9EC9-01F0E22BF1C5}" type="slidenum">
              <a:rPr lang="en-US" altLang="en-US"/>
              <a:pPr/>
              <a:t>‹#›</a:t>
            </a:fld>
            <a:endParaRPr lang="en-US" altLang="en-US"/>
          </a:p>
        </p:txBody>
      </p:sp>
    </p:spTree>
    <p:extLst>
      <p:ext uri="{BB962C8B-B14F-4D97-AF65-F5344CB8AC3E}">
        <p14:creationId xmlns:p14="http://schemas.microsoft.com/office/powerpoint/2010/main" val="2769433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3">
            <a:extLst>
              <a:ext uri="{FF2B5EF4-FFF2-40B4-BE49-F238E27FC236}">
                <a16:creationId xmlns:a16="http://schemas.microsoft.com/office/drawing/2014/main" id="{86EF66A9-D3E4-4A28-AE2E-EB75197C6966}"/>
              </a:ext>
            </a:extLst>
          </p:cNvPr>
          <p:cNvSpPr>
            <a:spLocks noGrp="1"/>
          </p:cNvSpPr>
          <p:nvPr>
            <p:ph type="dt" sz="half" idx="10"/>
          </p:nvPr>
        </p:nvSpPr>
        <p:spPr/>
        <p:txBody>
          <a:bodyPr/>
          <a:lstStyle>
            <a:lvl1pPr>
              <a:defRPr/>
            </a:lvl1pPr>
          </a:lstStyle>
          <a:p>
            <a:pPr>
              <a:defRPr/>
            </a:pPr>
            <a:endParaRPr lang="en-US" altLang="en-US"/>
          </a:p>
        </p:txBody>
      </p:sp>
      <p:sp>
        <p:nvSpPr>
          <p:cNvPr id="8" name="Footer Placeholder 4">
            <a:extLst>
              <a:ext uri="{FF2B5EF4-FFF2-40B4-BE49-F238E27FC236}">
                <a16:creationId xmlns:a16="http://schemas.microsoft.com/office/drawing/2014/main" id="{43DDFF79-F2EF-436E-83FB-56A86E0E8835}"/>
              </a:ext>
            </a:extLst>
          </p:cNvPr>
          <p:cNvSpPr>
            <a:spLocks noGrp="1"/>
          </p:cNvSpPr>
          <p:nvPr>
            <p:ph type="ftr" sz="quarter" idx="11"/>
          </p:nvPr>
        </p:nvSpPr>
        <p:spPr/>
        <p:txBody>
          <a:bodyPr/>
          <a:lstStyle>
            <a:lvl1pPr>
              <a:defRPr/>
            </a:lvl1pPr>
          </a:lstStyle>
          <a:p>
            <a:pPr>
              <a:defRPr/>
            </a:pPr>
            <a:endParaRPr lang="en-US" altLang="en-US"/>
          </a:p>
        </p:txBody>
      </p:sp>
      <p:sp>
        <p:nvSpPr>
          <p:cNvPr id="9" name="Slide Number Placeholder 5">
            <a:extLst>
              <a:ext uri="{FF2B5EF4-FFF2-40B4-BE49-F238E27FC236}">
                <a16:creationId xmlns:a16="http://schemas.microsoft.com/office/drawing/2014/main" id="{A52EEEFE-1CBB-45E7-9447-F89852B51793}"/>
              </a:ext>
            </a:extLst>
          </p:cNvPr>
          <p:cNvSpPr>
            <a:spLocks noGrp="1"/>
          </p:cNvSpPr>
          <p:nvPr>
            <p:ph type="sldNum" sz="quarter" idx="12"/>
          </p:nvPr>
        </p:nvSpPr>
        <p:spPr/>
        <p:txBody>
          <a:bodyPr/>
          <a:lstStyle>
            <a:lvl1pPr>
              <a:defRPr/>
            </a:lvl1pPr>
          </a:lstStyle>
          <a:p>
            <a:fld id="{5C9DEFC9-C547-4F2A-8BA7-97FDF97B1CD4}" type="slidenum">
              <a:rPr lang="en-US" altLang="en-US"/>
              <a:pPr/>
              <a:t>‹#›</a:t>
            </a:fld>
            <a:endParaRPr lang="en-US" altLang="en-US"/>
          </a:p>
        </p:txBody>
      </p:sp>
    </p:spTree>
    <p:extLst>
      <p:ext uri="{BB962C8B-B14F-4D97-AF65-F5344CB8AC3E}">
        <p14:creationId xmlns:p14="http://schemas.microsoft.com/office/powerpoint/2010/main" val="436006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GB"/>
              <a:t>Click to edit Master title style</a:t>
            </a:r>
            <a:endParaRPr lang="en-US" dirty="0"/>
          </a:p>
        </p:txBody>
      </p:sp>
      <p:sp>
        <p:nvSpPr>
          <p:cNvPr id="3" name="Date Placeholder 3">
            <a:extLst>
              <a:ext uri="{FF2B5EF4-FFF2-40B4-BE49-F238E27FC236}">
                <a16:creationId xmlns:a16="http://schemas.microsoft.com/office/drawing/2014/main" id="{AC8F3395-3D62-4B0B-99FA-35DD9171F2BB}"/>
              </a:ext>
            </a:extLst>
          </p:cNvPr>
          <p:cNvSpPr>
            <a:spLocks noGrp="1"/>
          </p:cNvSpPr>
          <p:nvPr>
            <p:ph type="dt" sz="half" idx="10"/>
          </p:nvPr>
        </p:nvSpPr>
        <p:spPr/>
        <p:txBody>
          <a:bodyPr/>
          <a:lstStyle>
            <a:lvl1pPr>
              <a:defRPr/>
            </a:lvl1pPr>
          </a:lstStyle>
          <a:p>
            <a:pPr>
              <a:defRPr/>
            </a:pPr>
            <a:endParaRPr lang="en-US" altLang="en-US"/>
          </a:p>
        </p:txBody>
      </p:sp>
      <p:sp>
        <p:nvSpPr>
          <p:cNvPr id="4" name="Footer Placeholder 4">
            <a:extLst>
              <a:ext uri="{FF2B5EF4-FFF2-40B4-BE49-F238E27FC236}">
                <a16:creationId xmlns:a16="http://schemas.microsoft.com/office/drawing/2014/main" id="{0A9E224B-2119-4E36-910F-E4FC7968A79C}"/>
              </a:ext>
            </a:extLst>
          </p:cNvPr>
          <p:cNvSpPr>
            <a:spLocks noGrp="1"/>
          </p:cNvSpPr>
          <p:nvPr>
            <p:ph type="ftr" sz="quarter" idx="11"/>
          </p:nvPr>
        </p:nvSpPr>
        <p:spPr/>
        <p:txBody>
          <a:bodyPr/>
          <a:lstStyle>
            <a:lvl1pPr>
              <a:defRPr/>
            </a:lvl1pPr>
          </a:lstStyle>
          <a:p>
            <a:pPr>
              <a:defRPr/>
            </a:pPr>
            <a:endParaRPr lang="en-US" altLang="en-US"/>
          </a:p>
        </p:txBody>
      </p:sp>
      <p:sp>
        <p:nvSpPr>
          <p:cNvPr id="5" name="Slide Number Placeholder 5">
            <a:extLst>
              <a:ext uri="{FF2B5EF4-FFF2-40B4-BE49-F238E27FC236}">
                <a16:creationId xmlns:a16="http://schemas.microsoft.com/office/drawing/2014/main" id="{8363CBB7-11BB-443F-89EF-9F3279F27D80}"/>
              </a:ext>
            </a:extLst>
          </p:cNvPr>
          <p:cNvSpPr>
            <a:spLocks noGrp="1"/>
          </p:cNvSpPr>
          <p:nvPr>
            <p:ph type="sldNum" sz="quarter" idx="12"/>
          </p:nvPr>
        </p:nvSpPr>
        <p:spPr/>
        <p:txBody>
          <a:bodyPr/>
          <a:lstStyle>
            <a:lvl1pPr>
              <a:defRPr/>
            </a:lvl1pPr>
          </a:lstStyle>
          <a:p>
            <a:fld id="{E9994A90-CB34-4805-921B-768A56100083}" type="slidenum">
              <a:rPr lang="en-US" altLang="en-US"/>
              <a:pPr/>
              <a:t>‹#›</a:t>
            </a:fld>
            <a:endParaRPr lang="en-US" altLang="en-US"/>
          </a:p>
        </p:txBody>
      </p:sp>
    </p:spTree>
    <p:extLst>
      <p:ext uri="{BB962C8B-B14F-4D97-AF65-F5344CB8AC3E}">
        <p14:creationId xmlns:p14="http://schemas.microsoft.com/office/powerpoint/2010/main" val="3485652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9EC1B0B6-A571-46E4-B5F2-991C4F347394}"/>
              </a:ext>
            </a:extLst>
          </p:cNvPr>
          <p:cNvSpPr>
            <a:spLocks noGrp="1"/>
          </p:cNvSpPr>
          <p:nvPr>
            <p:ph type="dt" sz="half" idx="10"/>
          </p:nvPr>
        </p:nvSpPr>
        <p:spPr/>
        <p:txBody>
          <a:bodyPr/>
          <a:lstStyle>
            <a:lvl1pPr>
              <a:defRPr/>
            </a:lvl1pPr>
          </a:lstStyle>
          <a:p>
            <a:pPr>
              <a:defRPr/>
            </a:pPr>
            <a:endParaRPr lang="en-US" altLang="en-US"/>
          </a:p>
        </p:txBody>
      </p:sp>
      <p:sp>
        <p:nvSpPr>
          <p:cNvPr id="3" name="Footer Placeholder 4">
            <a:extLst>
              <a:ext uri="{FF2B5EF4-FFF2-40B4-BE49-F238E27FC236}">
                <a16:creationId xmlns:a16="http://schemas.microsoft.com/office/drawing/2014/main" id="{1151F0C0-D36B-48A9-BC62-569555A9DD3D}"/>
              </a:ext>
            </a:extLst>
          </p:cNvPr>
          <p:cNvSpPr>
            <a:spLocks noGrp="1"/>
          </p:cNvSpPr>
          <p:nvPr>
            <p:ph type="ftr" sz="quarter" idx="11"/>
          </p:nvPr>
        </p:nvSpPr>
        <p:spPr/>
        <p:txBody>
          <a:bodyPr/>
          <a:lstStyle>
            <a:lvl1pPr>
              <a:defRPr/>
            </a:lvl1pPr>
          </a:lstStyle>
          <a:p>
            <a:pPr>
              <a:defRPr/>
            </a:pPr>
            <a:endParaRPr lang="en-US" altLang="en-US"/>
          </a:p>
        </p:txBody>
      </p:sp>
      <p:sp>
        <p:nvSpPr>
          <p:cNvPr id="4" name="Slide Number Placeholder 5">
            <a:extLst>
              <a:ext uri="{FF2B5EF4-FFF2-40B4-BE49-F238E27FC236}">
                <a16:creationId xmlns:a16="http://schemas.microsoft.com/office/drawing/2014/main" id="{92BE87F7-4F80-4A58-A90C-5A155770B30F}"/>
              </a:ext>
            </a:extLst>
          </p:cNvPr>
          <p:cNvSpPr>
            <a:spLocks noGrp="1"/>
          </p:cNvSpPr>
          <p:nvPr>
            <p:ph type="sldNum" sz="quarter" idx="12"/>
          </p:nvPr>
        </p:nvSpPr>
        <p:spPr/>
        <p:txBody>
          <a:bodyPr/>
          <a:lstStyle>
            <a:lvl1pPr>
              <a:defRPr/>
            </a:lvl1pPr>
          </a:lstStyle>
          <a:p>
            <a:fld id="{B5929D5A-2E32-4D01-BB10-262531757A62}" type="slidenum">
              <a:rPr lang="en-US" altLang="en-US"/>
              <a:pPr/>
              <a:t>‹#›</a:t>
            </a:fld>
            <a:endParaRPr lang="en-US" altLang="en-US"/>
          </a:p>
        </p:txBody>
      </p:sp>
    </p:spTree>
    <p:extLst>
      <p:ext uri="{BB962C8B-B14F-4D97-AF65-F5344CB8AC3E}">
        <p14:creationId xmlns:p14="http://schemas.microsoft.com/office/powerpoint/2010/main" val="1194775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GB"/>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3">
            <a:extLst>
              <a:ext uri="{FF2B5EF4-FFF2-40B4-BE49-F238E27FC236}">
                <a16:creationId xmlns:a16="http://schemas.microsoft.com/office/drawing/2014/main" id="{5B947FE1-4D1B-4FAD-B066-19D8D7E1D9C6}"/>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98893721-958D-478C-8922-4436B9496B3D}"/>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EABC4296-4FD1-4C76-9F24-49E332ED9988}"/>
              </a:ext>
            </a:extLst>
          </p:cNvPr>
          <p:cNvSpPr>
            <a:spLocks noGrp="1"/>
          </p:cNvSpPr>
          <p:nvPr>
            <p:ph type="sldNum" sz="quarter" idx="12"/>
          </p:nvPr>
        </p:nvSpPr>
        <p:spPr/>
        <p:txBody>
          <a:bodyPr/>
          <a:lstStyle>
            <a:lvl1pPr>
              <a:defRPr/>
            </a:lvl1pPr>
          </a:lstStyle>
          <a:p>
            <a:fld id="{F005411D-7E6E-4F44-BE32-54A3D72C358B}" type="slidenum">
              <a:rPr lang="en-US" altLang="en-US"/>
              <a:pPr/>
              <a:t>‹#›</a:t>
            </a:fld>
            <a:endParaRPr lang="en-US" altLang="en-US"/>
          </a:p>
        </p:txBody>
      </p:sp>
    </p:spTree>
    <p:extLst>
      <p:ext uri="{BB962C8B-B14F-4D97-AF65-F5344CB8AC3E}">
        <p14:creationId xmlns:p14="http://schemas.microsoft.com/office/powerpoint/2010/main" val="1913283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GB" noProof="0"/>
              <a:t>Click icon to add picture</a:t>
            </a:r>
            <a:endParaRPr lang="en-US" noProof="0"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a:extLst>
              <a:ext uri="{FF2B5EF4-FFF2-40B4-BE49-F238E27FC236}">
                <a16:creationId xmlns:a16="http://schemas.microsoft.com/office/drawing/2014/main" id="{4FC8CBD2-BA73-4E5B-880A-34FD14B3000B}"/>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433084AD-67F6-4E8C-8A07-235C54521A2E}"/>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2B68EBA3-60FF-46AC-8DE0-A9A70A0D86D9}"/>
              </a:ext>
            </a:extLst>
          </p:cNvPr>
          <p:cNvSpPr>
            <a:spLocks noGrp="1"/>
          </p:cNvSpPr>
          <p:nvPr>
            <p:ph type="sldNum" sz="quarter" idx="12"/>
          </p:nvPr>
        </p:nvSpPr>
        <p:spPr/>
        <p:txBody>
          <a:bodyPr/>
          <a:lstStyle>
            <a:lvl1pPr>
              <a:defRPr/>
            </a:lvl1pPr>
          </a:lstStyle>
          <a:p>
            <a:fld id="{A3C54E02-2D87-48EE-B51D-9AA52B7934AD}" type="slidenum">
              <a:rPr lang="en-US" altLang="en-US"/>
              <a:pPr/>
              <a:t>‹#›</a:t>
            </a:fld>
            <a:endParaRPr lang="en-US" altLang="en-US"/>
          </a:p>
        </p:txBody>
      </p:sp>
    </p:spTree>
    <p:extLst>
      <p:ext uri="{BB962C8B-B14F-4D97-AF65-F5344CB8AC3E}">
        <p14:creationId xmlns:p14="http://schemas.microsoft.com/office/powerpoint/2010/main" val="2178274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6">
            <a:extLst>
              <a:ext uri="{FF2B5EF4-FFF2-40B4-BE49-F238E27FC236}">
                <a16:creationId xmlns:a16="http://schemas.microsoft.com/office/drawing/2014/main" id="{312FBE27-2558-4D9C-BDD4-92BA1DE9800D}"/>
              </a:ext>
            </a:extLst>
          </p:cNvPr>
          <p:cNvGrpSpPr>
            <a:grpSpLocks/>
          </p:cNvGrpSpPr>
          <p:nvPr/>
        </p:nvGrpSpPr>
        <p:grpSpPr bwMode="auto">
          <a:xfrm>
            <a:off x="-7938" y="-7938"/>
            <a:ext cx="9170988" cy="6873876"/>
            <a:chOff x="-8467" y="-8468"/>
            <a:chExt cx="9171317" cy="6874935"/>
          </a:xfrm>
        </p:grpSpPr>
        <p:sp>
          <p:nvSpPr>
            <p:cNvPr id="7" name="Freeform 6">
              <a:extLst>
                <a:ext uri="{FF2B5EF4-FFF2-40B4-BE49-F238E27FC236}">
                  <a16:creationId xmlns:a16="http://schemas.microsoft.com/office/drawing/2014/main" id="{D9B8D485-31F8-485B-9FF0-5A65367BCAA7}"/>
                </a:ext>
              </a:extLst>
            </p:cNvPr>
            <p:cNvSpPr/>
            <p:nvPr/>
          </p:nvSpPr>
          <p:spPr>
            <a:xfrm>
              <a:off x="-8467" y="4013290"/>
              <a:ext cx="457217"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a:extLst>
                <a:ext uri="{FF2B5EF4-FFF2-40B4-BE49-F238E27FC236}">
                  <a16:creationId xmlns:a16="http://schemas.microsoft.com/office/drawing/2014/main" id="{2559A126-C006-4A75-8278-D14D8F120C80}"/>
                </a:ext>
              </a:extLst>
            </p:cNvPr>
            <p:cNvCxnSpPr/>
            <p:nvPr/>
          </p:nvCxnSpPr>
          <p:spPr>
            <a:xfrm flipV="1">
              <a:off x="5130455" y="4175239"/>
              <a:ext cx="4022869" cy="2683288"/>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FEA5E71C-546D-4453-8C9B-9FE9877A367F}"/>
                </a:ext>
              </a:extLst>
            </p:cNvPr>
            <p:cNvCxnSpPr/>
            <p:nvPr/>
          </p:nvCxnSpPr>
          <p:spPr>
            <a:xfrm>
              <a:off x="7043462" y="-529"/>
              <a:ext cx="1217656" cy="685905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a:extLst>
                <a:ext uri="{FF2B5EF4-FFF2-40B4-BE49-F238E27FC236}">
                  <a16:creationId xmlns:a16="http://schemas.microsoft.com/office/drawing/2014/main" id="{866A513F-1113-4291-97B1-FDB425E2A065}"/>
                </a:ext>
              </a:extLst>
            </p:cNvPr>
            <p:cNvSpPr/>
            <p:nvPr/>
          </p:nvSpPr>
          <p:spPr>
            <a:xfrm>
              <a:off x="6892644" y="-529"/>
              <a:ext cx="2268619"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a:extLst>
                <a:ext uri="{FF2B5EF4-FFF2-40B4-BE49-F238E27FC236}">
                  <a16:creationId xmlns:a16="http://schemas.microsoft.com/office/drawing/2014/main" id="{2F90C67D-E091-4F0E-A794-FEEA4D7EF064}"/>
                </a:ext>
              </a:extLst>
            </p:cNvPr>
            <p:cNvSpPr/>
            <p:nvPr/>
          </p:nvSpPr>
          <p:spPr>
            <a:xfrm>
              <a:off x="7205393" y="-8468"/>
              <a:ext cx="1947932"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a:extLst>
                <a:ext uri="{FF2B5EF4-FFF2-40B4-BE49-F238E27FC236}">
                  <a16:creationId xmlns:a16="http://schemas.microsoft.com/office/drawing/2014/main" id="{EFFBBE05-CCDA-4BF4-8D90-D56552714E86}"/>
                </a:ext>
              </a:extLst>
            </p:cNvPr>
            <p:cNvSpPr/>
            <p:nvPr/>
          </p:nvSpPr>
          <p:spPr>
            <a:xfrm>
              <a:off x="6638634" y="3919613"/>
              <a:ext cx="251310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a:extLst>
                <a:ext uri="{FF2B5EF4-FFF2-40B4-BE49-F238E27FC236}">
                  <a16:creationId xmlns:a16="http://schemas.microsoft.com/office/drawing/2014/main" id="{90660C65-D86D-4E8A-86D4-FA86758A1DA2}"/>
                </a:ext>
              </a:extLst>
            </p:cNvPr>
            <p:cNvSpPr/>
            <p:nvPr/>
          </p:nvSpPr>
          <p:spPr>
            <a:xfrm>
              <a:off x="7010123" y="-8468"/>
              <a:ext cx="2143202"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a:extLst>
                <a:ext uri="{FF2B5EF4-FFF2-40B4-BE49-F238E27FC236}">
                  <a16:creationId xmlns:a16="http://schemas.microsoft.com/office/drawing/2014/main" id="{080B67CD-7AA5-4B19-9723-AB0A67238BC2}"/>
                </a:ext>
              </a:extLst>
            </p:cNvPr>
            <p:cNvSpPr/>
            <p:nvPr/>
          </p:nvSpPr>
          <p:spPr>
            <a:xfrm>
              <a:off x="8296044" y="-8468"/>
              <a:ext cx="857281"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a:extLst>
                <a:ext uri="{FF2B5EF4-FFF2-40B4-BE49-F238E27FC236}">
                  <a16:creationId xmlns:a16="http://schemas.microsoft.com/office/drawing/2014/main" id="{53E31791-8FC2-4DBB-B40B-036542F5586D}"/>
                </a:ext>
              </a:extLst>
            </p:cNvPr>
            <p:cNvSpPr/>
            <p:nvPr/>
          </p:nvSpPr>
          <p:spPr>
            <a:xfrm>
              <a:off x="8094425" y="-8468"/>
              <a:ext cx="1066838"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a:extLst>
                <a:ext uri="{FF2B5EF4-FFF2-40B4-BE49-F238E27FC236}">
                  <a16:creationId xmlns:a16="http://schemas.microsoft.com/office/drawing/2014/main" id="{3C1565B6-B9EB-4476-97F0-4EBF7E613DBC}"/>
                </a:ext>
              </a:extLst>
            </p:cNvPr>
            <p:cNvSpPr/>
            <p:nvPr/>
          </p:nvSpPr>
          <p:spPr>
            <a:xfrm>
              <a:off x="8069024" y="4894488"/>
              <a:ext cx="1093826"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a:extLst>
              <a:ext uri="{FF2B5EF4-FFF2-40B4-BE49-F238E27FC236}">
                <a16:creationId xmlns:a16="http://schemas.microsoft.com/office/drawing/2014/main" id="{ED5FC42C-B3A0-4572-A33F-764220A24115}"/>
              </a:ext>
            </a:extLst>
          </p:cNvPr>
          <p:cNvSpPr>
            <a:spLocks noGrp="1" noChangeArrowheads="1"/>
          </p:cNvSpPr>
          <p:nvPr>
            <p:ph type="title"/>
          </p:nvPr>
        </p:nvSpPr>
        <p:spPr bwMode="auto">
          <a:xfrm>
            <a:off x="609600" y="609600"/>
            <a:ext cx="6348413"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title style</a:t>
            </a:r>
            <a:endParaRPr lang="en-US" altLang="en-US"/>
          </a:p>
        </p:txBody>
      </p:sp>
      <p:sp>
        <p:nvSpPr>
          <p:cNvPr id="1028" name="Text Placeholder 2">
            <a:extLst>
              <a:ext uri="{FF2B5EF4-FFF2-40B4-BE49-F238E27FC236}">
                <a16:creationId xmlns:a16="http://schemas.microsoft.com/office/drawing/2014/main" id="{272461F5-929F-43B9-BC6F-8953C58FA57D}"/>
              </a:ext>
            </a:extLst>
          </p:cNvPr>
          <p:cNvSpPr>
            <a:spLocks noGrp="1" noChangeArrowheads="1"/>
          </p:cNvSpPr>
          <p:nvPr>
            <p:ph type="body" idx="1"/>
          </p:nvPr>
        </p:nvSpPr>
        <p:spPr bwMode="auto">
          <a:xfrm>
            <a:off x="609600" y="2160588"/>
            <a:ext cx="6348413"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endParaRPr lang="en-US" altLang="en-US"/>
          </a:p>
        </p:txBody>
      </p:sp>
      <p:sp>
        <p:nvSpPr>
          <p:cNvPr id="4" name="Date Placeholder 3">
            <a:extLst>
              <a:ext uri="{FF2B5EF4-FFF2-40B4-BE49-F238E27FC236}">
                <a16:creationId xmlns:a16="http://schemas.microsoft.com/office/drawing/2014/main" id="{10DC5338-F8C6-4E9E-B123-4CA87E52ECBE}"/>
              </a:ext>
            </a:extLst>
          </p:cNvPr>
          <p:cNvSpPr>
            <a:spLocks noGrp="1"/>
          </p:cNvSpPr>
          <p:nvPr>
            <p:ph type="dt" sz="half" idx="2"/>
          </p:nvPr>
        </p:nvSpPr>
        <p:spPr>
          <a:xfrm>
            <a:off x="5405438" y="6042025"/>
            <a:ext cx="684212"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rgbClr val="898989"/>
                </a:solidFill>
              </a:defRPr>
            </a:lvl1pPr>
          </a:lstStyle>
          <a:p>
            <a:pPr>
              <a:defRPr/>
            </a:pPr>
            <a:endParaRPr lang="en-US" altLang="en-US"/>
          </a:p>
        </p:txBody>
      </p:sp>
      <p:sp>
        <p:nvSpPr>
          <p:cNvPr id="5" name="Footer Placeholder 4">
            <a:extLst>
              <a:ext uri="{FF2B5EF4-FFF2-40B4-BE49-F238E27FC236}">
                <a16:creationId xmlns:a16="http://schemas.microsoft.com/office/drawing/2014/main" id="{9558FD9C-DD85-4C51-BCAA-3D77C2D64368}"/>
              </a:ext>
            </a:extLst>
          </p:cNvPr>
          <p:cNvSpPr>
            <a:spLocks noGrp="1"/>
          </p:cNvSpPr>
          <p:nvPr>
            <p:ph type="ftr" sz="quarter" idx="3"/>
          </p:nvPr>
        </p:nvSpPr>
        <p:spPr>
          <a:xfrm>
            <a:off x="609600" y="6042025"/>
            <a:ext cx="46228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900">
                <a:solidFill>
                  <a:srgbClr val="898989"/>
                </a:solidFill>
              </a:defRPr>
            </a:lvl1pPr>
          </a:lstStyle>
          <a:p>
            <a:pPr>
              <a:defRPr/>
            </a:pPr>
            <a:endParaRPr lang="en-US" altLang="en-US"/>
          </a:p>
        </p:txBody>
      </p:sp>
      <p:sp>
        <p:nvSpPr>
          <p:cNvPr id="6" name="Slide Number Placeholder 5">
            <a:extLst>
              <a:ext uri="{FF2B5EF4-FFF2-40B4-BE49-F238E27FC236}">
                <a16:creationId xmlns:a16="http://schemas.microsoft.com/office/drawing/2014/main" id="{B58AC330-F683-4D82-A523-BD25225C2BB2}"/>
              </a:ext>
            </a:extLst>
          </p:cNvPr>
          <p:cNvSpPr>
            <a:spLocks noGrp="1"/>
          </p:cNvSpPr>
          <p:nvPr>
            <p:ph type="sldNum" sz="quarter" idx="4"/>
          </p:nvPr>
        </p:nvSpPr>
        <p:spPr>
          <a:xfrm>
            <a:off x="6445250" y="6042025"/>
            <a:ext cx="512763"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chemeClr val="accent1"/>
                </a:solidFill>
              </a:defRPr>
            </a:lvl1pPr>
          </a:lstStyle>
          <a:p>
            <a:fld id="{C72B36A9-8A73-4419-84FB-EBDBD559F06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565" r:id="rId1"/>
    <p:sldLayoutId id="2147484550" r:id="rId2"/>
    <p:sldLayoutId id="2147484551" r:id="rId3"/>
    <p:sldLayoutId id="2147484552" r:id="rId4"/>
    <p:sldLayoutId id="2147484553" r:id="rId5"/>
    <p:sldLayoutId id="2147484554" r:id="rId6"/>
    <p:sldLayoutId id="2147484555" r:id="rId7"/>
    <p:sldLayoutId id="2147484556" r:id="rId8"/>
    <p:sldLayoutId id="2147484557" r:id="rId9"/>
    <p:sldLayoutId id="2147484558" r:id="rId10"/>
    <p:sldLayoutId id="2147484566" r:id="rId11"/>
    <p:sldLayoutId id="2147484559" r:id="rId12"/>
    <p:sldLayoutId id="2147484567" r:id="rId13"/>
    <p:sldLayoutId id="2147484560" r:id="rId14"/>
    <p:sldLayoutId id="2147484561" r:id="rId15"/>
    <p:sldLayoutId id="2147484562" r:id="rId16"/>
    <p:sldLayoutId id="2147484563" r:id="rId17"/>
    <p:sldLayoutId id="2147484568" r:id="rId18"/>
    <p:sldLayoutId id="2147484564" r:id="rId19"/>
  </p:sldLayoutIdLst>
  <p:txStyles>
    <p:titleStyle>
      <a:lvl1pPr algn="l" defTabSz="457200" rtl="0" eaLnBrk="0" fontAlgn="base" hangingPunct="0">
        <a:spcBef>
          <a:spcPct val="0"/>
        </a:spcBef>
        <a:spcAft>
          <a:spcPct val="0"/>
        </a:spcAft>
        <a:defRPr sz="3600" kern="1200">
          <a:solidFill>
            <a:schemeClr val="accent1"/>
          </a:solidFill>
          <a:latin typeface="+mj-lt"/>
          <a:ea typeface="+mj-ea"/>
          <a:cs typeface="+mj-cs"/>
        </a:defRPr>
      </a:lvl1pPr>
      <a:lvl2pPr algn="l" defTabSz="457200" rtl="0" eaLnBrk="0" fontAlgn="base" hangingPunct="0">
        <a:spcBef>
          <a:spcPct val="0"/>
        </a:spcBef>
        <a:spcAft>
          <a:spcPct val="0"/>
        </a:spcAft>
        <a:defRPr sz="3600">
          <a:solidFill>
            <a:schemeClr val="accent1"/>
          </a:solidFill>
          <a:latin typeface="Trebuchet MS" charset="0"/>
        </a:defRPr>
      </a:lvl2pPr>
      <a:lvl3pPr algn="l" defTabSz="457200" rtl="0" eaLnBrk="0" fontAlgn="base" hangingPunct="0">
        <a:spcBef>
          <a:spcPct val="0"/>
        </a:spcBef>
        <a:spcAft>
          <a:spcPct val="0"/>
        </a:spcAft>
        <a:defRPr sz="3600">
          <a:solidFill>
            <a:schemeClr val="accent1"/>
          </a:solidFill>
          <a:latin typeface="Trebuchet MS" charset="0"/>
        </a:defRPr>
      </a:lvl3pPr>
      <a:lvl4pPr algn="l" defTabSz="457200" rtl="0" eaLnBrk="0" fontAlgn="base" hangingPunct="0">
        <a:spcBef>
          <a:spcPct val="0"/>
        </a:spcBef>
        <a:spcAft>
          <a:spcPct val="0"/>
        </a:spcAft>
        <a:defRPr sz="3600">
          <a:solidFill>
            <a:schemeClr val="accent1"/>
          </a:solidFill>
          <a:latin typeface="Trebuchet MS" charset="0"/>
        </a:defRPr>
      </a:lvl4pPr>
      <a:lvl5pPr algn="l" defTabSz="457200" rtl="0" eaLnBrk="0" fontAlgn="base" hangingPunct="0">
        <a:spcBef>
          <a:spcPct val="0"/>
        </a:spcBef>
        <a:spcAft>
          <a:spcPct val="0"/>
        </a:spcAft>
        <a:defRPr sz="3600">
          <a:solidFill>
            <a:schemeClr val="accent1"/>
          </a:solidFill>
          <a:latin typeface="Trebuchet MS"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BD86257E-E8B2-428A-AC1D-B4665D3B7A8C}"/>
              </a:ext>
            </a:extLst>
          </p:cNvPr>
          <p:cNvSpPr>
            <a:spLocks noGrp="1" noChangeArrowheads="1"/>
          </p:cNvSpPr>
          <p:nvPr>
            <p:ph type="title"/>
          </p:nvPr>
        </p:nvSpPr>
        <p:spPr>
          <a:xfrm>
            <a:off x="4763" y="908720"/>
            <a:ext cx="7559675" cy="2879055"/>
          </a:xfrm>
        </p:spPr>
        <p:txBody>
          <a:bodyPr rtlCol="0">
            <a:noAutofit/>
          </a:bodyPr>
          <a:lstStyle/>
          <a:p>
            <a:pPr algn="ctr" eaLnBrk="1" fontAlgn="auto" hangingPunct="1">
              <a:spcAft>
                <a:spcPts val="0"/>
              </a:spcAft>
              <a:defRPr/>
            </a:pPr>
            <a:r>
              <a:rPr lang="en-GB" altLang="en-US" sz="6000" dirty="0">
                <a:solidFill>
                  <a:srgbClr val="0070C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Welcome to Year 6</a:t>
            </a:r>
            <a:br>
              <a:rPr lang="en-GB" altLang="en-US" sz="6000" dirty="0">
                <a:solidFill>
                  <a:srgbClr val="0070C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r>
              <a:rPr lang="en-GB" altLang="en-US" sz="6000" dirty="0">
                <a:solidFill>
                  <a:srgbClr val="0070C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2024-2025</a:t>
            </a:r>
            <a:br>
              <a:rPr lang="en-GB" altLang="en-US" sz="6000" dirty="0">
                <a:solidFill>
                  <a:srgbClr val="0070C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endParaRPr lang="en-GB" altLang="en-US" sz="6000" dirty="0">
              <a:solidFill>
                <a:srgbClr val="0070C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9712" y="3769118"/>
            <a:ext cx="4755965" cy="191837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8674"/>
                                        </p:tgtEl>
                                        <p:attrNameLst>
                                          <p:attrName>style.visibility</p:attrName>
                                        </p:attrNameLst>
                                      </p:cBhvr>
                                      <p:to>
                                        <p:strVal val="visible"/>
                                      </p:to>
                                    </p:set>
                                    <p:animEffect transition="in" filter="dissolve">
                                      <p:cBhvr>
                                        <p:cTn id="7" dur="500"/>
                                        <p:tgtEl>
                                          <p:spTgt spid="286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AutoShape 2">
            <a:extLst>
              <a:ext uri="{FF2B5EF4-FFF2-40B4-BE49-F238E27FC236}">
                <a16:creationId xmlns:a16="http://schemas.microsoft.com/office/drawing/2014/main" id="{D1B74A97-4597-4425-AB02-9542A5757CC7}"/>
              </a:ext>
            </a:extLst>
          </p:cNvPr>
          <p:cNvSpPr>
            <a:spLocks noGrp="1" noChangeArrowheads="1"/>
          </p:cNvSpPr>
          <p:nvPr>
            <p:ph type="title"/>
          </p:nvPr>
        </p:nvSpPr>
        <p:spPr/>
        <p:txBody>
          <a:bodyPr>
            <a:normAutofit/>
          </a:bodyPr>
          <a:lstStyle/>
          <a:p>
            <a:pPr eaLnBrk="1" hangingPunct="1">
              <a:defRPr/>
            </a:pPr>
            <a:r>
              <a:rPr lang="en-GB" altLang="en-US">
                <a:solidFill>
                  <a:srgbClr val="0070C0"/>
                </a:solidFill>
                <a:effectLst>
                  <a:outerShdw blurRad="38100" dist="38100" dir="2700000" algn="tl">
                    <a:srgbClr val="C0C0C0"/>
                  </a:outerShdw>
                </a:effectLst>
                <a:latin typeface="Calibri" pitchFamily="34" charset="0"/>
                <a:ea typeface="Calibri" pitchFamily="34" charset="0"/>
                <a:cs typeface="Calibri" pitchFamily="34" charset="0"/>
              </a:rPr>
              <a:t>How Can You Help?</a:t>
            </a:r>
            <a:endParaRPr lang="en-US" altLang="en-US">
              <a:solidFill>
                <a:srgbClr val="0070C0"/>
              </a:solidFill>
              <a:effectLst>
                <a:outerShdw blurRad="38100" dist="38100" dir="2700000" algn="tl">
                  <a:srgbClr val="C0C0C0"/>
                </a:outerShdw>
              </a:effectLst>
              <a:latin typeface="Calibri" pitchFamily="34" charset="0"/>
              <a:ea typeface="Calibri" pitchFamily="34" charset="0"/>
              <a:cs typeface="Calibri" pitchFamily="34" charset="0"/>
            </a:endParaRPr>
          </a:p>
        </p:txBody>
      </p:sp>
      <p:sp>
        <p:nvSpPr>
          <p:cNvPr id="55299" name="Rectangle 3">
            <a:extLst>
              <a:ext uri="{FF2B5EF4-FFF2-40B4-BE49-F238E27FC236}">
                <a16:creationId xmlns:a16="http://schemas.microsoft.com/office/drawing/2014/main" id="{0E59E14C-FAAF-4231-A978-B301AC80557C}"/>
              </a:ext>
            </a:extLst>
          </p:cNvPr>
          <p:cNvSpPr>
            <a:spLocks noGrp="1" noChangeArrowheads="1"/>
          </p:cNvSpPr>
          <p:nvPr>
            <p:ph type="body" sz="half" idx="1"/>
          </p:nvPr>
        </p:nvSpPr>
        <p:spPr>
          <a:xfrm>
            <a:off x="179512" y="1631020"/>
            <a:ext cx="6985000" cy="5071167"/>
          </a:xfrm>
        </p:spPr>
        <p:txBody>
          <a:bodyPr/>
          <a:lstStyle/>
          <a:p>
            <a:pPr eaLnBrk="1" hangingPunct="1">
              <a:lnSpc>
                <a:spcPct val="90000"/>
              </a:lnSpc>
            </a:pPr>
            <a:r>
              <a:rPr lang="en-GB" altLang="en-US" sz="2400" dirty="0">
                <a:latin typeface="Calibri" panose="020F0502020204030204" pitchFamily="34" charset="0"/>
                <a:cs typeface="Calibri" panose="020F0502020204030204" pitchFamily="34" charset="0"/>
              </a:rPr>
              <a:t>Make sure homework is completed and diaries signed</a:t>
            </a:r>
          </a:p>
          <a:p>
            <a:pPr eaLnBrk="1" hangingPunct="1">
              <a:lnSpc>
                <a:spcPct val="90000"/>
              </a:lnSpc>
            </a:pPr>
            <a:r>
              <a:rPr lang="en-GB" altLang="en-US" sz="2400" dirty="0">
                <a:latin typeface="Calibri" panose="020F0502020204030204" pitchFamily="34" charset="0"/>
                <a:cs typeface="Calibri" panose="020F0502020204030204" pitchFamily="34" charset="0"/>
              </a:rPr>
              <a:t>Keep reading with your children (and initial the reading record).  Ask them questions and explain words to them, so their vocabulary grows.</a:t>
            </a:r>
          </a:p>
          <a:p>
            <a:pPr eaLnBrk="1" hangingPunct="1">
              <a:lnSpc>
                <a:spcPct val="90000"/>
              </a:lnSpc>
            </a:pPr>
            <a:r>
              <a:rPr lang="en-GB" altLang="en-US" sz="2400" dirty="0">
                <a:latin typeface="Calibri" panose="020F0502020204030204" pitchFamily="34" charset="0"/>
                <a:cs typeface="Calibri" panose="020F0502020204030204" pitchFamily="34" charset="0"/>
              </a:rPr>
              <a:t>Make sure the children arrive on time</a:t>
            </a:r>
          </a:p>
          <a:p>
            <a:pPr eaLnBrk="1" hangingPunct="1">
              <a:lnSpc>
                <a:spcPct val="90000"/>
              </a:lnSpc>
            </a:pPr>
            <a:r>
              <a:rPr lang="en-GB" altLang="en-US" sz="2400" dirty="0">
                <a:latin typeface="Calibri" panose="020F0502020204030204" pitchFamily="34" charset="0"/>
                <a:cs typeface="Calibri" panose="020F0502020204030204" pitchFamily="34" charset="0"/>
              </a:rPr>
              <a:t>Keep talking to us about how things are going.</a:t>
            </a:r>
          </a:p>
          <a:p>
            <a:pPr eaLnBrk="1" hangingPunct="1">
              <a:lnSpc>
                <a:spcPct val="90000"/>
              </a:lnSpc>
            </a:pPr>
            <a:r>
              <a:rPr lang="en-GB" altLang="en-US" sz="2400" dirty="0">
                <a:latin typeface="Calibri" panose="020F0502020204030204" pitchFamily="34" charset="0"/>
                <a:cs typeface="Calibri" panose="020F0502020204030204" pitchFamily="34" charset="0"/>
              </a:rPr>
              <a:t> Send in healthy snacks, fruit or veg, for break.</a:t>
            </a:r>
          </a:p>
          <a:p>
            <a:pPr eaLnBrk="1" hangingPunct="1">
              <a:lnSpc>
                <a:spcPct val="90000"/>
              </a:lnSpc>
            </a:pPr>
            <a:r>
              <a:rPr lang="en-GB" altLang="en-US" sz="2400" dirty="0">
                <a:latin typeface="Calibri" panose="020F0502020204030204" pitchFamily="34" charset="0"/>
                <a:cs typeface="Calibri" panose="020F0502020204030204" pitchFamily="34" charset="0"/>
              </a:rPr>
              <a:t>Join Friends of School or be a volunteer reader.</a:t>
            </a:r>
          </a:p>
          <a:p>
            <a:pPr eaLnBrk="1" hangingPunct="1">
              <a:lnSpc>
                <a:spcPct val="90000"/>
              </a:lnSpc>
            </a:pPr>
            <a:endParaRPr lang="en-US" altLang="en-US" dirty="0">
              <a:latin typeface="Verdana" panose="020B060403050404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48264" y="5947011"/>
            <a:ext cx="1872208" cy="755177"/>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55299">
                                            <p:txEl>
                                              <p:pRg st="0" end="0"/>
                                            </p:txEl>
                                          </p:spTgt>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55299">
                                            <p:txEl>
                                              <p:pRg st="1" end="1"/>
                                            </p:txEl>
                                          </p:spTgt>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55299">
                                            <p:txEl>
                                              <p:pRg st="2" end="2"/>
                                            </p:txEl>
                                          </p:spTgt>
                                        </p:tgtEl>
                                        <p:attrNameLst>
                                          <p:attrName>style.visibility</p:attrName>
                                        </p:attrNameLst>
                                      </p:cBhvr>
                                      <p:to>
                                        <p:strVal val="visible"/>
                                      </p:to>
                                    </p:set>
                                  </p:childTnLst>
                                </p:cTn>
                              </p:par>
                            </p:childTnLst>
                          </p:cTn>
                        </p:par>
                        <p:par>
                          <p:cTn id="13" fill="hold" nodeType="afterGroup">
                            <p:stCondLst>
                              <p:cond delay="1500"/>
                            </p:stCondLst>
                            <p:childTnLst>
                              <p:par>
                                <p:cTn id="14" presetID="1" presetClass="entr" presetSubtype="0" fill="hold" grpId="0" nodeType="afterEffect">
                                  <p:stCondLst>
                                    <p:cond delay="0"/>
                                  </p:stCondLst>
                                  <p:childTnLst>
                                    <p:set>
                                      <p:cBhvr>
                                        <p:cTn id="15" dur="1" fill="hold">
                                          <p:stCondLst>
                                            <p:cond delay="499"/>
                                          </p:stCondLst>
                                        </p:cTn>
                                        <p:tgtEl>
                                          <p:spTgt spid="55299">
                                            <p:txEl>
                                              <p:pRg st="3" end="3"/>
                                            </p:txEl>
                                          </p:spTgt>
                                        </p:tgtEl>
                                        <p:attrNameLst>
                                          <p:attrName>style.visibility</p:attrName>
                                        </p:attrNameLst>
                                      </p:cBhvr>
                                      <p:to>
                                        <p:strVal val="visible"/>
                                      </p:to>
                                    </p:set>
                                  </p:childTnLst>
                                </p:cTn>
                              </p:par>
                            </p:childTnLst>
                          </p:cTn>
                        </p:par>
                        <p:par>
                          <p:cTn id="16" fill="hold">
                            <p:stCondLst>
                              <p:cond delay="2000"/>
                            </p:stCondLst>
                            <p:childTnLst>
                              <p:par>
                                <p:cTn id="17" presetID="1" presetClass="entr" presetSubtype="0" fill="hold" grpId="0" nodeType="afterEffect">
                                  <p:stCondLst>
                                    <p:cond delay="0"/>
                                  </p:stCondLst>
                                  <p:childTnLst>
                                    <p:set>
                                      <p:cBhvr>
                                        <p:cTn id="18" dur="1" fill="hold">
                                          <p:stCondLst>
                                            <p:cond delay="499"/>
                                          </p:stCondLst>
                                        </p:cTn>
                                        <p:tgtEl>
                                          <p:spTgt spid="55299">
                                            <p:txEl>
                                              <p:pRg st="4" end="4"/>
                                            </p:txEl>
                                          </p:spTgt>
                                        </p:tgtEl>
                                        <p:attrNameLst>
                                          <p:attrName>style.visibility</p:attrName>
                                        </p:attrNameLst>
                                      </p:cBhvr>
                                      <p:to>
                                        <p:strVal val="visible"/>
                                      </p:to>
                                    </p:set>
                                  </p:childTnLst>
                                </p:cTn>
                              </p:par>
                            </p:childTnLst>
                          </p:cTn>
                        </p:par>
                        <p:par>
                          <p:cTn id="19" fill="hold">
                            <p:stCondLst>
                              <p:cond delay="2500"/>
                            </p:stCondLst>
                            <p:childTnLst>
                              <p:par>
                                <p:cTn id="20" presetID="1" presetClass="entr" presetSubtype="0" fill="hold" grpId="0" nodeType="afterEffect">
                                  <p:stCondLst>
                                    <p:cond delay="0"/>
                                  </p:stCondLst>
                                  <p:childTnLst>
                                    <p:set>
                                      <p:cBhvr>
                                        <p:cTn id="21" dur="1" fill="hold">
                                          <p:stCondLst>
                                            <p:cond delay="499"/>
                                          </p:stCondLst>
                                        </p:cTn>
                                        <p:tgtEl>
                                          <p:spTgt spid="5529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build="p" autoUpdateAnimBg="0" advAuto="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34DF635F-2A21-4F7B-8C91-EB1D554848CC}"/>
              </a:ext>
            </a:extLst>
          </p:cNvPr>
          <p:cNvSpPr>
            <a:spLocks noGrp="1" noChangeArrowheads="1"/>
          </p:cNvSpPr>
          <p:nvPr>
            <p:ph type="title"/>
          </p:nvPr>
        </p:nvSpPr>
        <p:spPr>
          <a:xfrm>
            <a:off x="250825" y="692150"/>
            <a:ext cx="7010400" cy="1295400"/>
          </a:xfrm>
        </p:spPr>
        <p:txBody>
          <a:bodyPr/>
          <a:lstStyle/>
          <a:p>
            <a:pPr eaLnBrk="1" hangingPunct="1"/>
            <a:r>
              <a:rPr lang="en-GB" altLang="en-US">
                <a:solidFill>
                  <a:srgbClr val="0070C0"/>
                </a:solidFill>
                <a:latin typeface="Calibri" panose="020F0502020204030204" pitchFamily="34" charset="0"/>
                <a:cs typeface="Calibri" panose="020F0502020204030204" pitchFamily="34" charset="0"/>
              </a:rPr>
              <a:t>If you have any concerns during the school year:</a:t>
            </a:r>
          </a:p>
        </p:txBody>
      </p:sp>
      <p:sp>
        <p:nvSpPr>
          <p:cNvPr id="5" name="Rectangle 3">
            <a:extLst>
              <a:ext uri="{FF2B5EF4-FFF2-40B4-BE49-F238E27FC236}">
                <a16:creationId xmlns:a16="http://schemas.microsoft.com/office/drawing/2014/main" id="{67CDB574-A44B-4F69-A6A5-5B39A51D2AAF}"/>
              </a:ext>
            </a:extLst>
          </p:cNvPr>
          <p:cNvSpPr>
            <a:spLocks noGrp="1" noChangeArrowheads="1"/>
          </p:cNvSpPr>
          <p:nvPr>
            <p:ph type="body" sz="half" idx="1"/>
          </p:nvPr>
        </p:nvSpPr>
        <p:spPr>
          <a:xfrm>
            <a:off x="611188" y="2813050"/>
            <a:ext cx="6835775" cy="4114800"/>
          </a:xfrm>
        </p:spPr>
        <p:txBody>
          <a:bodyPr/>
          <a:lstStyle/>
          <a:p>
            <a:pPr eaLnBrk="1" hangingPunct="1"/>
            <a:r>
              <a:rPr lang="en-GB" altLang="en-US" sz="2400" dirty="0">
                <a:latin typeface="Calibri" panose="020F0502020204030204" pitchFamily="34" charset="0"/>
                <a:cs typeface="Calibri" panose="020F0502020204030204" pitchFamily="34" charset="0"/>
              </a:rPr>
              <a:t>Please, please talk to us – we all want the same thing: the very best education for your children.</a:t>
            </a:r>
          </a:p>
          <a:p>
            <a:pPr eaLnBrk="1" hangingPunct="1"/>
            <a:r>
              <a:rPr lang="en-GB" altLang="en-US" sz="2400" dirty="0">
                <a:latin typeface="Calibri" panose="020F0502020204030204" pitchFamily="34" charset="0"/>
                <a:cs typeface="Calibri" panose="020F0502020204030204" pitchFamily="34" charset="0"/>
              </a:rPr>
              <a:t>Use the homework diary as a means of communication</a:t>
            </a:r>
          </a:p>
          <a:p>
            <a:pPr eaLnBrk="1" hangingPunct="1"/>
            <a:r>
              <a:rPr lang="en-GB" altLang="en-US" sz="2400" dirty="0">
                <a:latin typeface="Calibri" panose="020F0502020204030204" pitchFamily="34" charset="0"/>
                <a:cs typeface="Calibri" panose="020F0502020204030204" pitchFamily="34" charset="0"/>
              </a:rPr>
              <a:t>Make an appointment to meet with us</a:t>
            </a:r>
          </a:p>
          <a:p>
            <a:pPr eaLnBrk="1" hangingPunct="1"/>
            <a:r>
              <a:rPr lang="en-GB" altLang="en-US" sz="2400" dirty="0">
                <a:latin typeface="Calibri" panose="020F0502020204030204" pitchFamily="34" charset="0"/>
                <a:cs typeface="Calibri" panose="020F0502020204030204" pitchFamily="34" charset="0"/>
              </a:rPr>
              <a:t>Pastoral issues – we are here to help!</a:t>
            </a:r>
          </a:p>
          <a:p>
            <a:pPr eaLnBrk="1" hangingPunct="1">
              <a:spcBef>
                <a:spcPts val="600"/>
              </a:spcBef>
              <a:buFont typeface="Wingdings 3" panose="05040102010807070707" pitchFamily="18" charset="2"/>
              <a:buNone/>
            </a:pPr>
            <a:endParaRPr lang="en-GB" altLang="en-US" sz="2400" dirty="0">
              <a:solidFill>
                <a:schemeClr val="tx1"/>
              </a:solidFill>
              <a:latin typeface="Comic Sans MS" panose="030F0702030302020204" pitchFamily="66"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8264" y="5947011"/>
            <a:ext cx="1872208" cy="75517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dissolve">
                                      <p:cBhvr>
                                        <p:cTn id="12" dur="500"/>
                                        <p:tgtEl>
                                          <p:spTgt spid="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dissolve">
                                      <p:cBhvr>
                                        <p:cTn id="17" dur="500"/>
                                        <p:tgtEl>
                                          <p:spTgt spid="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dissolv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00CD4FF5-A6EE-4D54-A441-56FA15FED49E}"/>
              </a:ext>
            </a:extLst>
          </p:cNvPr>
          <p:cNvSpPr>
            <a:spLocks noGrp="1" noChangeArrowheads="1"/>
          </p:cNvSpPr>
          <p:nvPr>
            <p:ph type="title"/>
          </p:nvPr>
        </p:nvSpPr>
        <p:spPr>
          <a:xfrm>
            <a:off x="107950" y="909638"/>
            <a:ext cx="7343775" cy="1295400"/>
          </a:xfrm>
        </p:spPr>
        <p:txBody>
          <a:bodyPr/>
          <a:lstStyle/>
          <a:p>
            <a:pPr eaLnBrk="1" hangingPunct="1"/>
            <a:r>
              <a:rPr lang="en-GB" altLang="en-US">
                <a:solidFill>
                  <a:srgbClr val="0070C0"/>
                </a:solidFill>
                <a:latin typeface="Calibri" panose="020F0502020204030204" pitchFamily="34" charset="0"/>
                <a:cs typeface="Calibri" panose="020F0502020204030204" pitchFamily="34" charset="0"/>
              </a:rPr>
              <a:t>What we want for the children:</a:t>
            </a:r>
          </a:p>
        </p:txBody>
      </p:sp>
      <p:sp>
        <p:nvSpPr>
          <p:cNvPr id="33795" name="Rectangle 3">
            <a:extLst>
              <a:ext uri="{FF2B5EF4-FFF2-40B4-BE49-F238E27FC236}">
                <a16:creationId xmlns:a16="http://schemas.microsoft.com/office/drawing/2014/main" id="{2C44A0B0-D828-41A5-B601-C40F13B7A186}"/>
              </a:ext>
            </a:extLst>
          </p:cNvPr>
          <p:cNvSpPr>
            <a:spLocks noGrp="1" noChangeArrowheads="1"/>
          </p:cNvSpPr>
          <p:nvPr>
            <p:ph type="body" sz="half" idx="1"/>
          </p:nvPr>
        </p:nvSpPr>
        <p:spPr>
          <a:xfrm>
            <a:off x="611188" y="1700808"/>
            <a:ext cx="7345362" cy="4834930"/>
          </a:xfrm>
        </p:spPr>
        <p:txBody>
          <a:bodyPr/>
          <a:lstStyle/>
          <a:p>
            <a:pPr eaLnBrk="1" hangingPunct="1">
              <a:spcBef>
                <a:spcPts val="600"/>
              </a:spcBef>
            </a:pPr>
            <a:r>
              <a:rPr lang="en-GB" altLang="en-US" sz="2800" dirty="0">
                <a:solidFill>
                  <a:schemeClr val="tx1"/>
                </a:solidFill>
                <a:latin typeface="Calibri" panose="020F0502020204030204" pitchFamily="34" charset="0"/>
                <a:cs typeface="Calibri" panose="020F0502020204030204" pitchFamily="34" charset="0"/>
              </a:rPr>
              <a:t>A new start every day</a:t>
            </a:r>
          </a:p>
          <a:p>
            <a:pPr eaLnBrk="1" hangingPunct="1">
              <a:spcBef>
                <a:spcPts val="600"/>
              </a:spcBef>
            </a:pPr>
            <a:r>
              <a:rPr lang="en-GB" altLang="en-US" sz="2800" dirty="0">
                <a:solidFill>
                  <a:schemeClr val="tx1"/>
                </a:solidFill>
                <a:latin typeface="Calibri" panose="020F0502020204030204" pitchFamily="34" charset="0"/>
                <a:cs typeface="Calibri" panose="020F0502020204030204" pitchFamily="34" charset="0"/>
              </a:rPr>
              <a:t>An environment of shared respect</a:t>
            </a:r>
          </a:p>
          <a:p>
            <a:pPr eaLnBrk="1" hangingPunct="1">
              <a:spcBef>
                <a:spcPts val="600"/>
              </a:spcBef>
            </a:pPr>
            <a:r>
              <a:rPr lang="en-GB" altLang="en-US" sz="2800" dirty="0">
                <a:solidFill>
                  <a:schemeClr val="tx1"/>
                </a:solidFill>
                <a:latin typeface="Calibri" panose="020F0502020204030204" pitchFamily="34" charset="0"/>
                <a:cs typeface="Calibri" panose="020F0502020204030204" pitchFamily="34" charset="0"/>
              </a:rPr>
              <a:t>A desire to achieve and do their best – encouraged by high expectations and challenge</a:t>
            </a:r>
          </a:p>
          <a:p>
            <a:pPr eaLnBrk="1" hangingPunct="1">
              <a:spcBef>
                <a:spcPts val="600"/>
              </a:spcBef>
            </a:pPr>
            <a:r>
              <a:rPr lang="en-GB" altLang="en-US" sz="2800" dirty="0">
                <a:solidFill>
                  <a:schemeClr val="tx1"/>
                </a:solidFill>
                <a:latin typeface="Calibri" panose="020F0502020204030204" pitchFamily="34" charset="0"/>
                <a:cs typeface="Calibri" panose="020F0502020204030204" pitchFamily="34" charset="0"/>
              </a:rPr>
              <a:t>A love of learning fostered by knowing that their best is all that matters</a:t>
            </a:r>
          </a:p>
          <a:p>
            <a:pPr eaLnBrk="1" hangingPunct="1">
              <a:spcBef>
                <a:spcPts val="600"/>
              </a:spcBef>
            </a:pPr>
            <a:r>
              <a:rPr lang="en-GB" altLang="en-US" sz="2800" dirty="0">
                <a:solidFill>
                  <a:schemeClr val="tx1"/>
                </a:solidFill>
                <a:latin typeface="Calibri" panose="020F0502020204030204" pitchFamily="34" charset="0"/>
                <a:cs typeface="Calibri" panose="020F0502020204030204" pitchFamily="34" charset="0"/>
              </a:rPr>
              <a:t>A happy year which leaves fond memories.</a:t>
            </a:r>
          </a:p>
          <a:p>
            <a:pPr eaLnBrk="1" hangingPunct="1">
              <a:spcBef>
                <a:spcPts val="600"/>
              </a:spcBef>
            </a:pPr>
            <a:endParaRPr lang="en-GB" altLang="en-US" sz="2400" dirty="0">
              <a:solidFill>
                <a:schemeClr val="tx1"/>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8264" y="5947011"/>
            <a:ext cx="1872208" cy="75517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dissolve">
                                      <p:cBhvr>
                                        <p:cTn id="7" dur="500"/>
                                        <p:tgtEl>
                                          <p:spTgt spid="337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3795">
                                            <p:txEl>
                                              <p:pRg st="0" end="0"/>
                                            </p:txEl>
                                          </p:spTgt>
                                        </p:tgtEl>
                                        <p:attrNameLst>
                                          <p:attrName>style.visibility</p:attrName>
                                        </p:attrNameLst>
                                      </p:cBhvr>
                                      <p:to>
                                        <p:strVal val="visible"/>
                                      </p:to>
                                    </p:set>
                                    <p:animEffect transition="in" filter="dissolve">
                                      <p:cBhvr>
                                        <p:cTn id="12" dur="500"/>
                                        <p:tgtEl>
                                          <p:spTgt spid="3379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3795">
                                            <p:txEl>
                                              <p:pRg st="1" end="1"/>
                                            </p:txEl>
                                          </p:spTgt>
                                        </p:tgtEl>
                                        <p:attrNameLst>
                                          <p:attrName>style.visibility</p:attrName>
                                        </p:attrNameLst>
                                      </p:cBhvr>
                                      <p:to>
                                        <p:strVal val="visible"/>
                                      </p:to>
                                    </p:set>
                                    <p:animEffect transition="in" filter="dissolve">
                                      <p:cBhvr>
                                        <p:cTn id="17" dur="500"/>
                                        <p:tgtEl>
                                          <p:spTgt spid="3379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3795">
                                            <p:txEl>
                                              <p:pRg st="2" end="2"/>
                                            </p:txEl>
                                          </p:spTgt>
                                        </p:tgtEl>
                                        <p:attrNameLst>
                                          <p:attrName>style.visibility</p:attrName>
                                        </p:attrNameLst>
                                      </p:cBhvr>
                                      <p:to>
                                        <p:strVal val="visible"/>
                                      </p:to>
                                    </p:set>
                                    <p:animEffect transition="in" filter="dissolve">
                                      <p:cBhvr>
                                        <p:cTn id="22" dur="500"/>
                                        <p:tgtEl>
                                          <p:spTgt spid="33795">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3795">
                                            <p:txEl>
                                              <p:pRg st="3" end="3"/>
                                            </p:txEl>
                                          </p:spTgt>
                                        </p:tgtEl>
                                        <p:attrNameLst>
                                          <p:attrName>style.visibility</p:attrName>
                                        </p:attrNameLst>
                                      </p:cBhvr>
                                      <p:to>
                                        <p:strVal val="visible"/>
                                      </p:to>
                                    </p:set>
                                    <p:animEffect transition="in" filter="dissolve">
                                      <p:cBhvr>
                                        <p:cTn id="27" dur="500"/>
                                        <p:tgtEl>
                                          <p:spTgt spid="33795">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3795">
                                            <p:txEl>
                                              <p:pRg st="4" end="4"/>
                                            </p:txEl>
                                          </p:spTgt>
                                        </p:tgtEl>
                                        <p:attrNameLst>
                                          <p:attrName>style.visibility</p:attrName>
                                        </p:attrNameLst>
                                      </p:cBhvr>
                                      <p:to>
                                        <p:strVal val="visible"/>
                                      </p:to>
                                    </p:set>
                                    <p:animEffect transition="in" filter="dissolve">
                                      <p:cBhvr>
                                        <p:cTn id="32" dur="500"/>
                                        <p:tgtEl>
                                          <p:spTgt spid="3379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autoUpdateAnimBg="0"/>
      <p:bldP spid="33795"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BBE55756-572D-46E4-9DE7-7ED58A1EB71D}"/>
              </a:ext>
            </a:extLst>
          </p:cNvPr>
          <p:cNvSpPr>
            <a:spLocks noGrp="1" noChangeArrowheads="1"/>
          </p:cNvSpPr>
          <p:nvPr>
            <p:ph type="title"/>
          </p:nvPr>
        </p:nvSpPr>
        <p:spPr/>
        <p:txBody>
          <a:bodyPr/>
          <a:lstStyle/>
          <a:p>
            <a:pPr eaLnBrk="1" hangingPunct="1"/>
            <a:r>
              <a:rPr lang="en-GB" altLang="en-US" b="1">
                <a:solidFill>
                  <a:srgbClr val="0070C0"/>
                </a:solidFill>
                <a:latin typeface="Calibri" panose="020F0502020204030204" pitchFamily="34" charset="0"/>
                <a:cs typeface="Calibri" panose="020F0502020204030204" pitchFamily="34" charset="0"/>
              </a:rPr>
              <a:t>What are we offering?</a:t>
            </a:r>
          </a:p>
        </p:txBody>
      </p:sp>
      <p:sp>
        <p:nvSpPr>
          <p:cNvPr id="21507" name="Content Placeholder 1">
            <a:extLst>
              <a:ext uri="{FF2B5EF4-FFF2-40B4-BE49-F238E27FC236}">
                <a16:creationId xmlns:a16="http://schemas.microsoft.com/office/drawing/2014/main" id="{1F5C0C5F-A122-496D-ABE1-35932B166C21}"/>
              </a:ext>
            </a:extLst>
          </p:cNvPr>
          <p:cNvSpPr>
            <a:spLocks noGrp="1" noChangeArrowheads="1"/>
          </p:cNvSpPr>
          <p:nvPr>
            <p:ph idx="1"/>
          </p:nvPr>
        </p:nvSpPr>
        <p:spPr>
          <a:xfrm>
            <a:off x="323850" y="1412777"/>
            <a:ext cx="7343775" cy="4968974"/>
          </a:xfrm>
        </p:spPr>
        <p:txBody>
          <a:bodyPr/>
          <a:lstStyle/>
          <a:p>
            <a:pPr eaLnBrk="1" hangingPunct="1"/>
            <a:r>
              <a:rPr lang="en-GB" altLang="en-US" sz="2800" dirty="0">
                <a:solidFill>
                  <a:schemeClr val="tx1"/>
                </a:solidFill>
                <a:latin typeface="Calibri"/>
                <a:cs typeface="Calibri"/>
              </a:rPr>
              <a:t>Commitment and respect for your children as individuals</a:t>
            </a:r>
          </a:p>
          <a:p>
            <a:pPr eaLnBrk="1" hangingPunct="1"/>
            <a:r>
              <a:rPr lang="en-GB" altLang="en-US" sz="2800" dirty="0">
                <a:solidFill>
                  <a:schemeClr val="tx1"/>
                </a:solidFill>
                <a:latin typeface="Calibri"/>
                <a:cs typeface="Calibri"/>
              </a:rPr>
              <a:t>Building on previous years’ progress</a:t>
            </a:r>
          </a:p>
          <a:p>
            <a:pPr eaLnBrk="1" hangingPunct="1"/>
            <a:r>
              <a:rPr lang="en-GB" altLang="en-US" sz="2800" dirty="0">
                <a:solidFill>
                  <a:schemeClr val="tx1"/>
                </a:solidFill>
                <a:latin typeface="Calibri"/>
                <a:cs typeface="Calibri"/>
              </a:rPr>
              <a:t>A secure environment where your children are free to ask the questions they want answered</a:t>
            </a:r>
          </a:p>
          <a:p>
            <a:pPr eaLnBrk="1" hangingPunct="1"/>
            <a:r>
              <a:rPr lang="en-GB" altLang="en-US" sz="2800" dirty="0">
                <a:solidFill>
                  <a:schemeClr val="tx1"/>
                </a:solidFill>
                <a:latin typeface="Calibri"/>
                <a:cs typeface="Calibri"/>
              </a:rPr>
              <a:t>Quality lessons carefully planned, delivered and assessed</a:t>
            </a:r>
          </a:p>
          <a:p>
            <a:r>
              <a:rPr lang="en-GB" altLang="en-US" sz="2800" dirty="0">
                <a:solidFill>
                  <a:schemeClr val="tx1"/>
                </a:solidFill>
                <a:latin typeface="Calibri"/>
                <a:cs typeface="Calibri"/>
              </a:rPr>
              <a:t>Extra support where required</a:t>
            </a:r>
            <a:endParaRPr lang="en-GB" sz="2800" dirty="0">
              <a:solidFill>
                <a:schemeClr val="tx1"/>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8264" y="5947011"/>
            <a:ext cx="1872208" cy="75517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9698"/>
                                        </p:tgtEl>
                                        <p:attrNameLst>
                                          <p:attrName>style.visibility</p:attrName>
                                        </p:attrNameLst>
                                      </p:cBhvr>
                                      <p:to>
                                        <p:strVal val="visible"/>
                                      </p:to>
                                    </p:set>
                                    <p:animEffect transition="in" filter="dissolve">
                                      <p:cBhvr>
                                        <p:cTn id="7" dur="500"/>
                                        <p:tgtEl>
                                          <p:spTgt spid="2969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1507">
                                            <p:txEl>
                                              <p:pRg st="3" end="3"/>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2150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autoUpdateAnimBg="0"/>
      <p:bldP spid="21507"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B827C111-3162-4948-8AAA-7BDE770DEA2B}"/>
              </a:ext>
            </a:extLst>
          </p:cNvPr>
          <p:cNvSpPr>
            <a:spLocks noGrp="1" noChangeArrowheads="1"/>
          </p:cNvSpPr>
          <p:nvPr>
            <p:ph type="title"/>
          </p:nvPr>
        </p:nvSpPr>
        <p:spPr>
          <a:xfrm>
            <a:off x="467544" y="126068"/>
            <a:ext cx="6348413" cy="854660"/>
          </a:xfrm>
        </p:spPr>
        <p:txBody>
          <a:bodyPr/>
          <a:lstStyle/>
          <a:p>
            <a:pPr eaLnBrk="1" hangingPunct="1"/>
            <a:r>
              <a:rPr lang="en-GB" altLang="en-US" dirty="0">
                <a:solidFill>
                  <a:srgbClr val="0070C0"/>
                </a:solidFill>
                <a:latin typeface="Calibri" panose="020F0502020204030204" pitchFamily="34" charset="0"/>
                <a:cs typeface="Calibri" panose="020F0502020204030204" pitchFamily="34" charset="0"/>
              </a:rPr>
              <a:t>What do we expect?</a:t>
            </a:r>
          </a:p>
        </p:txBody>
      </p:sp>
      <p:sp>
        <p:nvSpPr>
          <p:cNvPr id="30723" name="Rectangle 3">
            <a:extLst>
              <a:ext uri="{FF2B5EF4-FFF2-40B4-BE49-F238E27FC236}">
                <a16:creationId xmlns:a16="http://schemas.microsoft.com/office/drawing/2014/main" id="{671E90BE-B6A3-425F-95A2-3B8911298BDB}"/>
              </a:ext>
            </a:extLst>
          </p:cNvPr>
          <p:cNvSpPr>
            <a:spLocks noGrp="1" noChangeArrowheads="1"/>
          </p:cNvSpPr>
          <p:nvPr>
            <p:ph idx="1"/>
          </p:nvPr>
        </p:nvSpPr>
        <p:spPr>
          <a:xfrm>
            <a:off x="251520" y="1196752"/>
            <a:ext cx="8354640" cy="4330799"/>
          </a:xfrm>
        </p:spPr>
        <p:txBody>
          <a:bodyPr/>
          <a:lstStyle/>
          <a:p>
            <a:pPr eaLnBrk="1" hangingPunct="1">
              <a:lnSpc>
                <a:spcPct val="90000"/>
              </a:lnSpc>
            </a:pPr>
            <a:r>
              <a:rPr lang="en-GB" altLang="en-US" sz="2800" dirty="0">
                <a:solidFill>
                  <a:schemeClr val="tx1"/>
                </a:solidFill>
                <a:latin typeface="Calibri"/>
                <a:cs typeface="Calibri"/>
              </a:rPr>
              <a:t>Good routines in order to maximise learning time. A commitment to doing their best and achieving potential in all work</a:t>
            </a:r>
          </a:p>
          <a:p>
            <a:pPr eaLnBrk="1" hangingPunct="1">
              <a:lnSpc>
                <a:spcPct val="90000"/>
              </a:lnSpc>
            </a:pPr>
            <a:r>
              <a:rPr lang="en-GB" altLang="en-US" sz="2800" dirty="0">
                <a:solidFill>
                  <a:schemeClr val="tx1"/>
                </a:solidFill>
                <a:latin typeface="Calibri"/>
                <a:cs typeface="Calibri"/>
              </a:rPr>
              <a:t>A reflective approach to learning – become life long learners</a:t>
            </a:r>
          </a:p>
          <a:p>
            <a:pPr eaLnBrk="1" hangingPunct="1">
              <a:lnSpc>
                <a:spcPct val="90000"/>
              </a:lnSpc>
            </a:pPr>
            <a:r>
              <a:rPr lang="en-GB" altLang="en-US" sz="2800" dirty="0">
                <a:solidFill>
                  <a:schemeClr val="tx1"/>
                </a:solidFill>
                <a:latin typeface="Calibri"/>
                <a:cs typeface="Calibri"/>
              </a:rPr>
              <a:t>Homework done on time and to the best of their best ability – let us know if your child is taking longer than 15 minutes on each subject or if there has been a problem completing it </a:t>
            </a:r>
            <a:endParaRPr lang="en-GB" altLang="en-US" sz="2800" dirty="0">
              <a:solidFill>
                <a:schemeClr val="tx1"/>
              </a:solidFill>
              <a:latin typeface="Calibri" panose="020F0502020204030204" pitchFamily="34" charset="0"/>
              <a:cs typeface="Calibri" panose="020F0502020204030204" pitchFamily="34" charset="0"/>
            </a:endParaRPr>
          </a:p>
          <a:p>
            <a:pPr eaLnBrk="1" hangingPunct="1">
              <a:lnSpc>
                <a:spcPct val="90000"/>
              </a:lnSpc>
            </a:pPr>
            <a:r>
              <a:rPr lang="en-GB" altLang="en-US" sz="2800" dirty="0">
                <a:solidFill>
                  <a:schemeClr val="tx1"/>
                </a:solidFill>
                <a:latin typeface="Calibri"/>
                <a:cs typeface="Calibri"/>
              </a:rPr>
              <a:t>Increased independence in their learning in preparation for KS3 – although we supply all the equipment they need, they need to be responsible for it at all times!</a:t>
            </a:r>
          </a:p>
          <a:p>
            <a:pPr eaLnBrk="1" hangingPunct="1">
              <a:lnSpc>
                <a:spcPct val="90000"/>
              </a:lnSpc>
            </a:pPr>
            <a:endParaRPr lang="en-GB" altLang="en-US" sz="2000" dirty="0">
              <a:solidFill>
                <a:schemeClr val="tx1"/>
              </a:solidFill>
              <a:latin typeface="Comic Sans MS" panose="030F0702030302020204" pitchFamily="66" charset="0"/>
            </a:endParaRPr>
          </a:p>
          <a:p>
            <a:pPr eaLnBrk="1" hangingPunct="1">
              <a:lnSpc>
                <a:spcPct val="90000"/>
              </a:lnSpc>
              <a:buFont typeface="Wingdings" panose="05000000000000000000" pitchFamily="2" charset="2"/>
              <a:buNone/>
            </a:pPr>
            <a:endParaRPr lang="en-GB" altLang="en-US" dirty="0">
              <a:solidFill>
                <a:schemeClr val="tx1"/>
              </a:solidFill>
              <a:latin typeface="Comic Sans MS" panose="030F0702030302020204" pitchFamily="66" charset="0"/>
            </a:endParaRPr>
          </a:p>
          <a:p>
            <a:pPr eaLnBrk="1" hangingPunct="1">
              <a:lnSpc>
                <a:spcPct val="90000"/>
              </a:lnSpc>
            </a:pPr>
            <a:endParaRPr lang="en-GB" altLang="en-US" dirty="0">
              <a:solidFill>
                <a:schemeClr val="tx1"/>
              </a:solidFill>
              <a:latin typeface="Comic Sans MS" panose="030F0702030302020204" pitchFamily="66" charset="0"/>
            </a:endParaRPr>
          </a:p>
          <a:p>
            <a:pPr eaLnBrk="1" hangingPunct="1">
              <a:lnSpc>
                <a:spcPct val="90000"/>
              </a:lnSpc>
            </a:pPr>
            <a:endParaRPr lang="en-GB" altLang="en-US" dirty="0">
              <a:solidFill>
                <a:schemeClr val="tx1"/>
              </a:solidFill>
              <a:latin typeface="Comic Sans MS" panose="030F0702030302020204" pitchFamily="66"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8264" y="5947011"/>
            <a:ext cx="1872208" cy="75517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0722"/>
                                        </p:tgtEl>
                                        <p:attrNameLst>
                                          <p:attrName>style.visibility</p:attrName>
                                        </p:attrNameLst>
                                      </p:cBhvr>
                                      <p:to>
                                        <p:strVal val="visible"/>
                                      </p:to>
                                    </p:set>
                                    <p:animEffect transition="in" filter="dissolve">
                                      <p:cBhvr>
                                        <p:cTn id="7" dur="500"/>
                                        <p:tgtEl>
                                          <p:spTgt spid="307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0723">
                                            <p:txEl>
                                              <p:pRg st="0" end="0"/>
                                            </p:txEl>
                                          </p:spTgt>
                                        </p:tgtEl>
                                        <p:attrNameLst>
                                          <p:attrName>style.visibility</p:attrName>
                                        </p:attrNameLst>
                                      </p:cBhvr>
                                      <p:to>
                                        <p:strVal val="visible"/>
                                      </p:to>
                                    </p:set>
                                    <p:animEffect transition="in" filter="dissolve">
                                      <p:cBhvr>
                                        <p:cTn id="12" dur="500"/>
                                        <p:tgtEl>
                                          <p:spTgt spid="3072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0723">
                                            <p:txEl>
                                              <p:pRg st="1" end="1"/>
                                            </p:txEl>
                                          </p:spTgt>
                                        </p:tgtEl>
                                        <p:attrNameLst>
                                          <p:attrName>style.visibility</p:attrName>
                                        </p:attrNameLst>
                                      </p:cBhvr>
                                      <p:to>
                                        <p:strVal val="visible"/>
                                      </p:to>
                                    </p:set>
                                    <p:animEffect transition="in" filter="dissolve">
                                      <p:cBhvr>
                                        <p:cTn id="17" dur="500"/>
                                        <p:tgtEl>
                                          <p:spTgt spid="3072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0723">
                                            <p:txEl>
                                              <p:pRg st="2" end="2"/>
                                            </p:txEl>
                                          </p:spTgt>
                                        </p:tgtEl>
                                        <p:attrNameLst>
                                          <p:attrName>style.visibility</p:attrName>
                                        </p:attrNameLst>
                                      </p:cBhvr>
                                      <p:to>
                                        <p:strVal val="visible"/>
                                      </p:to>
                                    </p:set>
                                    <p:animEffect transition="in" filter="dissolve">
                                      <p:cBhvr>
                                        <p:cTn id="22" dur="500"/>
                                        <p:tgtEl>
                                          <p:spTgt spid="3072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0723">
                                            <p:txEl>
                                              <p:pRg st="3" end="3"/>
                                            </p:txEl>
                                          </p:spTgt>
                                        </p:tgtEl>
                                        <p:attrNameLst>
                                          <p:attrName>style.visibility</p:attrName>
                                        </p:attrNameLst>
                                      </p:cBhvr>
                                      <p:to>
                                        <p:strVal val="visible"/>
                                      </p:to>
                                    </p:set>
                                    <p:animEffect transition="in" filter="dissolve">
                                      <p:cBhvr>
                                        <p:cTn id="27" dur="500"/>
                                        <p:tgtEl>
                                          <p:spTgt spid="307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autoUpdateAnimBg="0"/>
      <p:bldP spid="30723"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AutoShape 2">
            <a:extLst>
              <a:ext uri="{FF2B5EF4-FFF2-40B4-BE49-F238E27FC236}">
                <a16:creationId xmlns:a16="http://schemas.microsoft.com/office/drawing/2014/main" id="{CE04A177-1905-4C07-8D3B-6D6F6667F60D}"/>
              </a:ext>
            </a:extLst>
          </p:cNvPr>
          <p:cNvSpPr>
            <a:spLocks noGrp="1" noChangeArrowheads="1"/>
          </p:cNvSpPr>
          <p:nvPr>
            <p:ph type="title"/>
          </p:nvPr>
        </p:nvSpPr>
        <p:spPr/>
        <p:txBody>
          <a:bodyPr>
            <a:normAutofit/>
          </a:bodyPr>
          <a:lstStyle/>
          <a:p>
            <a:pPr eaLnBrk="1" hangingPunct="1">
              <a:defRPr/>
            </a:pPr>
            <a:r>
              <a:rPr lang="en-GB" altLang="en-US">
                <a:solidFill>
                  <a:srgbClr val="0070C0"/>
                </a:solidFill>
                <a:effectLst>
                  <a:outerShdw blurRad="38100" dist="38100" dir="2700000" algn="tl">
                    <a:srgbClr val="C0C0C0"/>
                  </a:outerShdw>
                </a:effectLst>
                <a:latin typeface="Calibri" pitchFamily="34" charset="0"/>
                <a:ea typeface="Calibri" pitchFamily="34" charset="0"/>
                <a:cs typeface="Calibri" pitchFamily="34" charset="0"/>
              </a:rPr>
              <a:t>The School Week:</a:t>
            </a:r>
            <a:endParaRPr lang="en-US" altLang="en-US">
              <a:solidFill>
                <a:srgbClr val="0070C0"/>
              </a:solidFill>
              <a:effectLst>
                <a:outerShdw blurRad="38100" dist="38100" dir="2700000" algn="tl">
                  <a:srgbClr val="C0C0C0"/>
                </a:outerShdw>
              </a:effectLst>
              <a:latin typeface="Calibri" pitchFamily="34" charset="0"/>
              <a:ea typeface="Calibri" pitchFamily="34" charset="0"/>
              <a:cs typeface="Calibri" pitchFamily="34" charset="0"/>
            </a:endParaRPr>
          </a:p>
        </p:txBody>
      </p:sp>
      <p:sp>
        <p:nvSpPr>
          <p:cNvPr id="52227" name="Rectangle 3">
            <a:extLst>
              <a:ext uri="{FF2B5EF4-FFF2-40B4-BE49-F238E27FC236}">
                <a16:creationId xmlns:a16="http://schemas.microsoft.com/office/drawing/2014/main" id="{D197AD36-17C5-474D-AC40-A3D1702C08D2}"/>
              </a:ext>
            </a:extLst>
          </p:cNvPr>
          <p:cNvSpPr>
            <a:spLocks noGrp="1" noChangeArrowheads="1"/>
          </p:cNvSpPr>
          <p:nvPr>
            <p:ph type="body" sz="half" idx="1"/>
          </p:nvPr>
        </p:nvSpPr>
        <p:spPr>
          <a:xfrm>
            <a:off x="203200" y="1700213"/>
            <a:ext cx="7848600" cy="3724275"/>
          </a:xfrm>
        </p:spPr>
        <p:txBody>
          <a:bodyPr/>
          <a:lstStyle/>
          <a:p>
            <a:pPr eaLnBrk="1" hangingPunct="1"/>
            <a:r>
              <a:rPr lang="en-GB" altLang="en-US" sz="2800" dirty="0">
                <a:latin typeface="Calibri"/>
                <a:cs typeface="Calibri"/>
              </a:rPr>
              <a:t>Daily English and Whole Class Guided reading lessons.</a:t>
            </a:r>
          </a:p>
          <a:p>
            <a:pPr eaLnBrk="1" hangingPunct="1"/>
            <a:r>
              <a:rPr lang="en-GB" altLang="en-US" sz="2800" dirty="0">
                <a:latin typeface="Calibri"/>
                <a:cs typeface="Calibri"/>
              </a:rPr>
              <a:t>Daily maths lessons.</a:t>
            </a:r>
          </a:p>
          <a:p>
            <a:pPr eaLnBrk="1" hangingPunct="1"/>
            <a:r>
              <a:rPr lang="en-GB" altLang="en-US" sz="2800" dirty="0">
                <a:latin typeface="Calibri"/>
                <a:cs typeface="Calibri"/>
              </a:rPr>
              <a:t>Daily story times.</a:t>
            </a:r>
          </a:p>
          <a:p>
            <a:pPr eaLnBrk="1" hangingPunct="1"/>
            <a:r>
              <a:rPr lang="en-GB" altLang="en-US" sz="2800" dirty="0">
                <a:latin typeface="Calibri"/>
                <a:cs typeface="Calibri"/>
              </a:rPr>
              <a:t>1 Science session per week.</a:t>
            </a:r>
          </a:p>
          <a:p>
            <a:pPr eaLnBrk="1" hangingPunct="1"/>
            <a:r>
              <a:rPr lang="en-GB" altLang="en-US" sz="2800" dirty="0">
                <a:latin typeface="Calibri"/>
                <a:cs typeface="Calibri"/>
              </a:rPr>
              <a:t> 1 Topic session per week.</a:t>
            </a:r>
          </a:p>
          <a:p>
            <a:pPr eaLnBrk="1" hangingPunct="1"/>
            <a:r>
              <a:rPr lang="en-GB" altLang="en-US" sz="2800" dirty="0">
                <a:latin typeface="Calibri"/>
                <a:cs typeface="Calibri"/>
              </a:rPr>
              <a:t>P.E. on a Wednesday</a:t>
            </a:r>
          </a:p>
          <a:p>
            <a:pPr eaLnBrk="1" hangingPunct="1"/>
            <a:r>
              <a:rPr lang="en-GB" altLang="en-US" sz="2800" dirty="0">
                <a:latin typeface="Calibri"/>
                <a:cs typeface="Calibri"/>
              </a:rPr>
              <a:t>Computing, French, Music, Art, RE and PSHE lessons too.</a:t>
            </a:r>
          </a:p>
          <a:p>
            <a:pPr eaLnBrk="1" hangingPunct="1"/>
            <a:endParaRPr lang="en-US" altLang="en-US" sz="2400" dirty="0">
              <a:latin typeface="Verdana" panose="020B0604030504040204" pitchFamily="34"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48264" y="5947011"/>
            <a:ext cx="1872208" cy="755177"/>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5222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222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5222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5222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52227">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52227">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5222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build="p" autoUpdateAnimBg="0" advAuto="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1026">
            <a:extLst>
              <a:ext uri="{FF2B5EF4-FFF2-40B4-BE49-F238E27FC236}">
                <a16:creationId xmlns:a16="http://schemas.microsoft.com/office/drawing/2014/main" id="{3680CD4C-6E09-4870-AD69-AAD76DE89A50}"/>
              </a:ext>
            </a:extLst>
          </p:cNvPr>
          <p:cNvSpPr>
            <a:spLocks noGrp="1" noChangeArrowheads="1"/>
          </p:cNvSpPr>
          <p:nvPr>
            <p:ph type="title"/>
          </p:nvPr>
        </p:nvSpPr>
        <p:spPr>
          <a:xfrm>
            <a:off x="107950" y="765175"/>
            <a:ext cx="7999413" cy="1295400"/>
          </a:xfrm>
        </p:spPr>
        <p:txBody>
          <a:bodyPr/>
          <a:lstStyle/>
          <a:p>
            <a:pPr eaLnBrk="1" hangingPunct="1"/>
            <a:r>
              <a:rPr lang="en-GB" altLang="en-US" b="1">
                <a:solidFill>
                  <a:srgbClr val="0070C0"/>
                </a:solidFill>
                <a:latin typeface="Calibri" panose="020F0502020204030204" pitchFamily="34" charset="0"/>
                <a:cs typeface="Calibri" panose="020F0502020204030204" pitchFamily="34" charset="0"/>
              </a:rPr>
              <a:t>What else can we look forward to?</a:t>
            </a:r>
          </a:p>
        </p:txBody>
      </p:sp>
      <p:sp>
        <p:nvSpPr>
          <p:cNvPr id="31747" name="Rectangle 1027">
            <a:extLst>
              <a:ext uri="{FF2B5EF4-FFF2-40B4-BE49-F238E27FC236}">
                <a16:creationId xmlns:a16="http://schemas.microsoft.com/office/drawing/2014/main" id="{FFBE9439-C7D7-4EF6-973D-0335A0D64221}"/>
              </a:ext>
            </a:extLst>
          </p:cNvPr>
          <p:cNvSpPr>
            <a:spLocks noGrp="1" noChangeArrowheads="1"/>
          </p:cNvSpPr>
          <p:nvPr>
            <p:ph type="body" sz="half" idx="2"/>
          </p:nvPr>
        </p:nvSpPr>
        <p:spPr>
          <a:xfrm>
            <a:off x="573088" y="1340768"/>
            <a:ext cx="7671320" cy="5184576"/>
          </a:xfrm>
        </p:spPr>
        <p:txBody>
          <a:bodyPr/>
          <a:lstStyle/>
          <a:p>
            <a:pPr eaLnBrk="1" hangingPunct="1">
              <a:lnSpc>
                <a:spcPct val="90000"/>
              </a:lnSpc>
            </a:pPr>
            <a:r>
              <a:rPr lang="en-GB" altLang="en-US" sz="3200" dirty="0" err="1">
                <a:solidFill>
                  <a:schemeClr val="tx1"/>
                </a:solidFill>
                <a:latin typeface="Calibri" panose="020F0502020204030204" pitchFamily="34" charset="0"/>
                <a:cs typeface="Calibri" panose="020F0502020204030204" pitchFamily="34" charset="0"/>
              </a:rPr>
              <a:t>Brenscombe</a:t>
            </a:r>
            <a:r>
              <a:rPr lang="en-GB" altLang="en-US" sz="3200" dirty="0">
                <a:solidFill>
                  <a:schemeClr val="tx1"/>
                </a:solidFill>
                <a:latin typeface="Calibri" panose="020F0502020204030204" pitchFamily="34" charset="0"/>
                <a:cs typeface="Calibri" panose="020F0502020204030204" pitchFamily="34" charset="0"/>
              </a:rPr>
              <a:t> trip – soon!</a:t>
            </a:r>
          </a:p>
          <a:p>
            <a:pPr eaLnBrk="1" hangingPunct="1">
              <a:lnSpc>
                <a:spcPct val="90000"/>
              </a:lnSpc>
            </a:pPr>
            <a:r>
              <a:rPr lang="en-GB" altLang="en-US" sz="3200" dirty="0">
                <a:solidFill>
                  <a:schemeClr val="tx1"/>
                </a:solidFill>
                <a:latin typeface="Calibri" panose="020F0502020204030204" pitchFamily="34" charset="0"/>
                <a:cs typeface="Calibri" panose="020F0502020204030204" pitchFamily="34" charset="0"/>
              </a:rPr>
              <a:t>Swimming</a:t>
            </a:r>
          </a:p>
          <a:p>
            <a:pPr eaLnBrk="1" hangingPunct="1">
              <a:lnSpc>
                <a:spcPct val="90000"/>
              </a:lnSpc>
            </a:pPr>
            <a:r>
              <a:rPr lang="en-GB" altLang="en-US" sz="3200" dirty="0">
                <a:solidFill>
                  <a:schemeClr val="tx1"/>
                </a:solidFill>
                <a:latin typeface="Calibri" panose="020F0502020204030204" pitchFamily="34" charset="0"/>
                <a:cs typeface="Calibri" panose="020F0502020204030204" pitchFamily="34" charset="0"/>
              </a:rPr>
              <a:t>Salisbury Cathedral leavers service</a:t>
            </a:r>
          </a:p>
          <a:p>
            <a:pPr eaLnBrk="1" hangingPunct="1">
              <a:lnSpc>
                <a:spcPct val="90000"/>
              </a:lnSpc>
            </a:pPr>
            <a:r>
              <a:rPr lang="en-GB" altLang="en-US" sz="3200" dirty="0">
                <a:solidFill>
                  <a:schemeClr val="tx1"/>
                </a:solidFill>
                <a:latin typeface="Calibri" panose="020F0502020204030204" pitchFamily="34" charset="0"/>
                <a:cs typeface="Calibri" panose="020F0502020204030204" pitchFamily="34" charset="0"/>
              </a:rPr>
              <a:t>Chalke Valley History Festival</a:t>
            </a:r>
          </a:p>
          <a:p>
            <a:pPr eaLnBrk="1" hangingPunct="1">
              <a:lnSpc>
                <a:spcPct val="90000"/>
              </a:lnSpc>
            </a:pPr>
            <a:r>
              <a:rPr lang="en-GB" altLang="en-US" sz="3200" dirty="0">
                <a:solidFill>
                  <a:schemeClr val="tx1"/>
                </a:solidFill>
                <a:latin typeface="Calibri" panose="020F0502020204030204" pitchFamily="34" charset="0"/>
                <a:cs typeface="Calibri" panose="020F0502020204030204" pitchFamily="34" charset="0"/>
              </a:rPr>
              <a:t>Transition sessions with new school in the summer term</a:t>
            </a:r>
          </a:p>
          <a:p>
            <a:pPr eaLnBrk="1" hangingPunct="1">
              <a:lnSpc>
                <a:spcPct val="90000"/>
              </a:lnSpc>
            </a:pPr>
            <a:r>
              <a:rPr lang="en-GB" altLang="en-US" sz="3200" dirty="0">
                <a:solidFill>
                  <a:schemeClr val="tx1"/>
                </a:solidFill>
                <a:latin typeface="Calibri" panose="020F0502020204030204" pitchFamily="34" charset="0"/>
                <a:cs typeface="Calibri" panose="020F0502020204030204" pitchFamily="34" charset="0"/>
              </a:rPr>
              <a:t>Water load of fun</a:t>
            </a:r>
          </a:p>
          <a:p>
            <a:pPr eaLnBrk="1" hangingPunct="1">
              <a:lnSpc>
                <a:spcPct val="90000"/>
              </a:lnSpc>
            </a:pPr>
            <a:endParaRPr lang="en-GB" altLang="en-US" sz="3200" dirty="0">
              <a:solidFill>
                <a:schemeClr val="tx1"/>
              </a:solidFill>
              <a:latin typeface="Calibri" panose="020F0502020204030204" pitchFamily="34" charset="0"/>
              <a:cs typeface="Calibri" panose="020F0502020204030204" pitchFamily="34" charset="0"/>
            </a:endParaRPr>
          </a:p>
          <a:p>
            <a:pPr eaLnBrk="1" hangingPunct="1">
              <a:lnSpc>
                <a:spcPct val="90000"/>
              </a:lnSpc>
            </a:pPr>
            <a:endParaRPr lang="en-GB" altLang="en-US" sz="3200" dirty="0">
              <a:solidFill>
                <a:schemeClr val="tx1"/>
              </a:solidFill>
              <a:latin typeface="Calibri" panose="020F0502020204030204" pitchFamily="34" charset="0"/>
              <a:cs typeface="Calibri" panose="020F0502020204030204" pitchFamily="34" charset="0"/>
            </a:endParaRPr>
          </a:p>
          <a:p>
            <a:pPr marL="0" indent="0" eaLnBrk="1" hangingPunct="1">
              <a:lnSpc>
                <a:spcPct val="90000"/>
              </a:lnSpc>
              <a:buNone/>
            </a:pPr>
            <a:endParaRPr lang="en-GB" altLang="en-US" sz="2000" dirty="0">
              <a:solidFill>
                <a:schemeClr val="tx1"/>
              </a:solidFill>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48264" y="5947011"/>
            <a:ext cx="1872208" cy="75517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1746"/>
                                        </p:tgtEl>
                                        <p:attrNameLst>
                                          <p:attrName>style.visibility</p:attrName>
                                        </p:attrNameLst>
                                      </p:cBhvr>
                                      <p:to>
                                        <p:strVal val="visible"/>
                                      </p:to>
                                    </p:set>
                                    <p:anim calcmode="lin" valueType="num">
                                      <p:cBhvr additive="base">
                                        <p:cTn id="7" dur="500" fill="hold"/>
                                        <p:tgtEl>
                                          <p:spTgt spid="31746"/>
                                        </p:tgtEl>
                                        <p:attrNameLst>
                                          <p:attrName>ppt_x</p:attrName>
                                        </p:attrNameLst>
                                      </p:cBhvr>
                                      <p:tavLst>
                                        <p:tav tm="0">
                                          <p:val>
                                            <p:strVal val="0-#ppt_w/2"/>
                                          </p:val>
                                        </p:tav>
                                        <p:tav tm="100000">
                                          <p:val>
                                            <p:strVal val="#ppt_x"/>
                                          </p:val>
                                        </p:tav>
                                      </p:tavLst>
                                    </p:anim>
                                    <p:anim calcmode="lin" valueType="num">
                                      <p:cBhvr additive="base">
                                        <p:cTn id="8" dur="500" fill="hold"/>
                                        <p:tgtEl>
                                          <p:spTgt spid="3174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31747">
                                            <p:txEl>
                                              <p:pRg st="0" end="0"/>
                                            </p:txEl>
                                          </p:spTgt>
                                        </p:tgtEl>
                                        <p:attrNameLst>
                                          <p:attrName>style.visibility</p:attrName>
                                        </p:attrNameLst>
                                      </p:cBhvr>
                                      <p:to>
                                        <p:strVal val="visible"/>
                                      </p:to>
                                    </p:set>
                                    <p:anim calcmode="lin" valueType="num">
                                      <p:cBhvr additive="base">
                                        <p:cTn id="13" dur="500" fill="hold"/>
                                        <p:tgtEl>
                                          <p:spTgt spid="3174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1747">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31747">
                                            <p:txEl>
                                              <p:pRg st="1" end="1"/>
                                            </p:txEl>
                                          </p:spTgt>
                                        </p:tgtEl>
                                        <p:attrNameLst>
                                          <p:attrName>style.visibility</p:attrName>
                                        </p:attrNameLst>
                                      </p:cBhvr>
                                      <p:to>
                                        <p:strVal val="visible"/>
                                      </p:to>
                                    </p:set>
                                    <p:anim calcmode="lin" valueType="num">
                                      <p:cBhvr additive="base">
                                        <p:cTn id="19" dur="500" fill="hold"/>
                                        <p:tgtEl>
                                          <p:spTgt spid="3174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1747">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31747">
                                            <p:txEl>
                                              <p:pRg st="2" end="2"/>
                                            </p:txEl>
                                          </p:spTgt>
                                        </p:tgtEl>
                                        <p:attrNameLst>
                                          <p:attrName>style.visibility</p:attrName>
                                        </p:attrNameLst>
                                      </p:cBhvr>
                                      <p:to>
                                        <p:strVal val="visible"/>
                                      </p:to>
                                    </p:set>
                                    <p:anim calcmode="lin" valueType="num">
                                      <p:cBhvr additive="base">
                                        <p:cTn id="25" dur="500" fill="hold"/>
                                        <p:tgtEl>
                                          <p:spTgt spid="3174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1747">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31747">
                                            <p:txEl>
                                              <p:pRg st="3" end="3"/>
                                            </p:txEl>
                                          </p:spTgt>
                                        </p:tgtEl>
                                        <p:attrNameLst>
                                          <p:attrName>style.visibility</p:attrName>
                                        </p:attrNameLst>
                                      </p:cBhvr>
                                      <p:to>
                                        <p:strVal val="visible"/>
                                      </p:to>
                                    </p:set>
                                    <p:anim calcmode="lin" valueType="num">
                                      <p:cBhvr additive="base">
                                        <p:cTn id="31" dur="500" fill="hold"/>
                                        <p:tgtEl>
                                          <p:spTgt spid="31747">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1747">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grpId="0" nodeType="clickEffect">
                                  <p:stCondLst>
                                    <p:cond delay="0"/>
                                  </p:stCondLst>
                                  <p:childTnLst>
                                    <p:set>
                                      <p:cBhvr>
                                        <p:cTn id="36" dur="1" fill="hold">
                                          <p:stCondLst>
                                            <p:cond delay="0"/>
                                          </p:stCondLst>
                                        </p:cTn>
                                        <p:tgtEl>
                                          <p:spTgt spid="31747">
                                            <p:txEl>
                                              <p:pRg st="4" end="4"/>
                                            </p:txEl>
                                          </p:spTgt>
                                        </p:tgtEl>
                                        <p:attrNameLst>
                                          <p:attrName>style.visibility</p:attrName>
                                        </p:attrNameLst>
                                      </p:cBhvr>
                                      <p:to>
                                        <p:strVal val="visible"/>
                                      </p:to>
                                    </p:set>
                                    <p:anim calcmode="lin" valueType="num">
                                      <p:cBhvr additive="base">
                                        <p:cTn id="37" dur="500" fill="hold"/>
                                        <p:tgtEl>
                                          <p:spTgt spid="31747">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1747">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1" fill="hold" grpId="0" nodeType="clickEffect">
                                  <p:stCondLst>
                                    <p:cond delay="0"/>
                                  </p:stCondLst>
                                  <p:childTnLst>
                                    <p:set>
                                      <p:cBhvr>
                                        <p:cTn id="42" dur="1" fill="hold">
                                          <p:stCondLst>
                                            <p:cond delay="0"/>
                                          </p:stCondLst>
                                        </p:cTn>
                                        <p:tgtEl>
                                          <p:spTgt spid="31747">
                                            <p:txEl>
                                              <p:pRg st="5" end="5"/>
                                            </p:txEl>
                                          </p:spTgt>
                                        </p:tgtEl>
                                        <p:attrNameLst>
                                          <p:attrName>style.visibility</p:attrName>
                                        </p:attrNameLst>
                                      </p:cBhvr>
                                      <p:to>
                                        <p:strVal val="visible"/>
                                      </p:to>
                                    </p:set>
                                    <p:anim calcmode="lin" valueType="num">
                                      <p:cBhvr additive="base">
                                        <p:cTn id="43" dur="500" fill="hold"/>
                                        <p:tgtEl>
                                          <p:spTgt spid="31747">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1747">
                                            <p:txEl>
                                              <p:pRg st="5" end="5"/>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autoUpdateAnimBg="0"/>
      <p:bldP spid="31747"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BD5F42B0-8959-4543-B30E-4D1AAF7A44DD}"/>
              </a:ext>
            </a:extLst>
          </p:cNvPr>
          <p:cNvSpPr>
            <a:spLocks noGrp="1" noChangeArrowheads="1"/>
          </p:cNvSpPr>
          <p:nvPr>
            <p:ph type="title"/>
          </p:nvPr>
        </p:nvSpPr>
        <p:spPr>
          <a:xfrm>
            <a:off x="395288" y="49213"/>
            <a:ext cx="7924800" cy="1143000"/>
          </a:xfrm>
        </p:spPr>
        <p:txBody>
          <a:bodyPr/>
          <a:lstStyle/>
          <a:p>
            <a:pPr eaLnBrk="1" hangingPunct="1"/>
            <a:r>
              <a:rPr lang="en-GB" altLang="en-US">
                <a:solidFill>
                  <a:srgbClr val="0070C0"/>
                </a:solidFill>
                <a:latin typeface="Calibri" panose="020F0502020204030204" pitchFamily="34" charset="0"/>
                <a:cs typeface="Calibri" panose="020F0502020204030204" pitchFamily="34" charset="0"/>
              </a:rPr>
              <a:t>Homework</a:t>
            </a:r>
          </a:p>
        </p:txBody>
      </p:sp>
      <p:sp>
        <p:nvSpPr>
          <p:cNvPr id="19459" name="Text Placeholder 2">
            <a:extLst>
              <a:ext uri="{FF2B5EF4-FFF2-40B4-BE49-F238E27FC236}">
                <a16:creationId xmlns:a16="http://schemas.microsoft.com/office/drawing/2014/main" id="{88738D69-E42C-472C-BE42-F73DD892F851}"/>
              </a:ext>
            </a:extLst>
          </p:cNvPr>
          <p:cNvSpPr>
            <a:spLocks noGrp="1"/>
          </p:cNvSpPr>
          <p:nvPr>
            <p:ph type="body" sz="half" idx="1"/>
          </p:nvPr>
        </p:nvSpPr>
        <p:spPr>
          <a:xfrm>
            <a:off x="179388" y="620713"/>
            <a:ext cx="7416800" cy="4752975"/>
          </a:xfrm>
        </p:spPr>
        <p:txBody>
          <a:bodyPr rtlCol="0">
            <a:noAutofit/>
          </a:bodyPr>
          <a:lstStyle/>
          <a:p>
            <a:pPr eaLnBrk="1" fontAlgn="auto" hangingPunct="1">
              <a:spcAft>
                <a:spcPts val="0"/>
              </a:spcAft>
              <a:buFont typeface="Wingdings 3" charset="2"/>
              <a:buChar char=""/>
              <a:defRPr/>
            </a:pPr>
            <a:r>
              <a:rPr lang="en-GB" altLang="en-US" sz="2400" dirty="0">
                <a:solidFill>
                  <a:schemeClr val="tx1">
                    <a:lumMod val="75000"/>
                    <a:lumOff val="25000"/>
                  </a:schemeClr>
                </a:solidFill>
                <a:latin typeface="Calibri" panose="020F0502020204030204" pitchFamily="34" charset="0"/>
                <a:cs typeface="Calibri" panose="020F0502020204030204" pitchFamily="34" charset="0"/>
              </a:rPr>
              <a:t>The expectation is for homework to be done outside of school time.  Homework is written in diaries and listed on the class blog as well.</a:t>
            </a:r>
          </a:p>
          <a:p>
            <a:pPr eaLnBrk="1" fontAlgn="auto" hangingPunct="1">
              <a:spcAft>
                <a:spcPts val="0"/>
              </a:spcAft>
              <a:buFont typeface="Wingdings 3" charset="2"/>
              <a:buChar char=""/>
              <a:defRPr/>
            </a:pPr>
            <a:r>
              <a:rPr lang="en-GB" altLang="en-US" sz="2400" dirty="0">
                <a:solidFill>
                  <a:schemeClr val="tx1">
                    <a:lumMod val="75000"/>
                    <a:lumOff val="25000"/>
                  </a:schemeClr>
                </a:solidFill>
                <a:latin typeface="Calibri" panose="020F0502020204030204" pitchFamily="34" charset="0"/>
                <a:cs typeface="Calibri" panose="020F0502020204030204" pitchFamily="34" charset="0"/>
              </a:rPr>
              <a:t>Homework will consist of 3 x 10 minute tests in Maths, Reading, Spelling punctuation and grammar.</a:t>
            </a:r>
          </a:p>
          <a:p>
            <a:pPr eaLnBrk="1" fontAlgn="auto" hangingPunct="1">
              <a:spcAft>
                <a:spcPts val="0"/>
              </a:spcAft>
              <a:buFont typeface="Wingdings 3" charset="2"/>
              <a:buChar char=""/>
              <a:defRPr/>
            </a:pPr>
            <a:r>
              <a:rPr lang="en-GB" altLang="en-US" sz="2400" dirty="0">
                <a:solidFill>
                  <a:schemeClr val="tx1">
                    <a:lumMod val="75000"/>
                    <a:lumOff val="25000"/>
                  </a:schemeClr>
                </a:solidFill>
                <a:latin typeface="Calibri" panose="020F0502020204030204" pitchFamily="34" charset="0"/>
                <a:cs typeface="Calibri" panose="020F0502020204030204" pitchFamily="34" charset="0"/>
              </a:rPr>
              <a:t>We expect  homework to be handed in on Monday. If your child is stuck on their homework please can they let us know before it is due to give us the chance to help!</a:t>
            </a:r>
          </a:p>
          <a:p>
            <a:pPr eaLnBrk="1" fontAlgn="auto" hangingPunct="1">
              <a:spcAft>
                <a:spcPts val="0"/>
              </a:spcAft>
              <a:buFont typeface="Wingdings 3" charset="2"/>
              <a:buChar char=""/>
              <a:defRPr/>
            </a:pPr>
            <a:r>
              <a:rPr lang="en-GB" altLang="en-US" sz="2400" dirty="0">
                <a:solidFill>
                  <a:schemeClr val="tx1">
                    <a:lumMod val="75000"/>
                    <a:lumOff val="25000"/>
                  </a:schemeClr>
                </a:solidFill>
                <a:latin typeface="Calibri" panose="020F0502020204030204" pitchFamily="34" charset="0"/>
                <a:cs typeface="Calibri" panose="020F0502020204030204" pitchFamily="34" charset="0"/>
              </a:rPr>
              <a:t>If homework is not handed in, an opportunity will be given during Monday breaktime.</a:t>
            </a:r>
          </a:p>
          <a:p>
            <a:pPr eaLnBrk="1" fontAlgn="auto" hangingPunct="1">
              <a:spcAft>
                <a:spcPts val="0"/>
              </a:spcAft>
              <a:buFont typeface="Wingdings 3" charset="2"/>
              <a:buChar char=""/>
              <a:defRPr/>
            </a:pPr>
            <a:endParaRPr lang="en-GB" altLang="en-US" sz="2000" dirty="0">
              <a:solidFill>
                <a:schemeClr val="tx1">
                  <a:lumMod val="75000"/>
                  <a:lumOff val="25000"/>
                </a:schemeClr>
              </a:solidFill>
              <a:latin typeface="Calibri" panose="020F0502020204030204" pitchFamily="34" charset="0"/>
              <a:cs typeface="Calibri" panose="020F050202020403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48264" y="5947011"/>
            <a:ext cx="1872208" cy="755177"/>
          </a:xfrm>
          <a:prstGeom prst="rect">
            <a:avLst/>
          </a:prstGeom>
        </p:spPr>
      </p:pic>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4">
            <a:extLst>
              <a:ext uri="{FF2B5EF4-FFF2-40B4-BE49-F238E27FC236}">
                <a16:creationId xmlns:a16="http://schemas.microsoft.com/office/drawing/2014/main" id="{6F82A8E4-2A97-4301-9A9C-446108182B20}"/>
              </a:ext>
            </a:extLst>
          </p:cNvPr>
          <p:cNvSpPr>
            <a:spLocks noGrp="1"/>
          </p:cNvSpPr>
          <p:nvPr>
            <p:ph type="title"/>
          </p:nvPr>
        </p:nvSpPr>
        <p:spPr/>
        <p:txBody>
          <a:bodyPr/>
          <a:lstStyle/>
          <a:p>
            <a:r>
              <a:rPr lang="en-GB" altLang="en-US"/>
              <a:t>Reading, spelling and times tables</a:t>
            </a:r>
          </a:p>
        </p:txBody>
      </p:sp>
      <p:sp>
        <p:nvSpPr>
          <p:cNvPr id="10243" name="Content Placeholder 5">
            <a:extLst>
              <a:ext uri="{FF2B5EF4-FFF2-40B4-BE49-F238E27FC236}">
                <a16:creationId xmlns:a16="http://schemas.microsoft.com/office/drawing/2014/main" id="{994B3DFF-D041-433E-BA2B-2CD28EF9CE33}"/>
              </a:ext>
            </a:extLst>
          </p:cNvPr>
          <p:cNvSpPr>
            <a:spLocks noGrp="1"/>
          </p:cNvSpPr>
          <p:nvPr>
            <p:ph idx="1"/>
          </p:nvPr>
        </p:nvSpPr>
        <p:spPr>
          <a:xfrm>
            <a:off x="609600" y="1700808"/>
            <a:ext cx="6348413" cy="4341217"/>
          </a:xfrm>
        </p:spPr>
        <p:txBody>
          <a:bodyPr/>
          <a:lstStyle/>
          <a:p>
            <a:pPr eaLnBrk="1" hangingPunct="1">
              <a:buClr>
                <a:srgbClr val="5FCBEF"/>
              </a:buClr>
            </a:pPr>
            <a:r>
              <a:rPr lang="en-GB" altLang="en-US" sz="2000" dirty="0">
                <a:latin typeface="Calibri"/>
                <a:cs typeface="Calibri"/>
              </a:rPr>
              <a:t>In order to make expected progress, reading at home should be for 15 minutes out loud to an adult, at least 3 times per week and initialled in the diary by an adult.  </a:t>
            </a:r>
            <a:endParaRPr lang="en-GB" altLang="en-US" sz="2000" dirty="0">
              <a:latin typeface="Calibri" panose="020F0502020204030204" pitchFamily="34" charset="0"/>
              <a:cs typeface="Calibri" panose="020F0502020204030204" pitchFamily="34" charset="0"/>
            </a:endParaRPr>
          </a:p>
          <a:p>
            <a:pPr eaLnBrk="1" hangingPunct="1">
              <a:buClr>
                <a:srgbClr val="5FCBEF"/>
              </a:buClr>
            </a:pPr>
            <a:r>
              <a:rPr lang="en-GB" altLang="en-US" sz="2000" dirty="0">
                <a:latin typeface="Calibri"/>
                <a:cs typeface="Calibri"/>
              </a:rPr>
              <a:t>Spellings – Practise these 3 times per week, either with an adult or go on Spelling Shed. There is a link to Spelling Shed on the Y6 homepage.  Spellings are set on a Monday, copied into the diaries and tested the following Monday.</a:t>
            </a:r>
          </a:p>
          <a:p>
            <a:pPr eaLnBrk="1" hangingPunct="1">
              <a:buClr>
                <a:srgbClr val="5FCBEF"/>
              </a:buClr>
            </a:pPr>
            <a:r>
              <a:rPr lang="en-GB" altLang="en-US" sz="2000" dirty="0">
                <a:latin typeface="Calibri"/>
                <a:cs typeface="Calibri"/>
              </a:rPr>
              <a:t>Times tables – Go on TT </a:t>
            </a:r>
            <a:r>
              <a:rPr lang="en-GB" altLang="en-US" sz="2000" dirty="0" err="1">
                <a:latin typeface="Calibri"/>
                <a:cs typeface="Calibri"/>
              </a:rPr>
              <a:t>Rockstars</a:t>
            </a:r>
            <a:r>
              <a:rPr lang="en-GB" altLang="en-US" sz="2000" dirty="0">
                <a:latin typeface="Calibri"/>
                <a:cs typeface="Calibri"/>
              </a:rPr>
              <a:t>. Aim to go on at least twice a week. Try to make sure that at least one session is on Studio.  </a:t>
            </a:r>
          </a:p>
          <a:p>
            <a:endParaRPr lang="en-GB" alt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48264" y="5947011"/>
            <a:ext cx="1872208" cy="755177"/>
          </a:xfrm>
          <a:prstGeom prst="rect">
            <a:avLst/>
          </a:prstGeom>
        </p:spPr>
      </p:pic>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782757A-CAC1-49DE-B49A-825EA8E29547}"/>
              </a:ext>
            </a:extLst>
          </p:cNvPr>
          <p:cNvSpPr txBox="1"/>
          <p:nvPr/>
        </p:nvSpPr>
        <p:spPr>
          <a:xfrm>
            <a:off x="1705154" y="497456"/>
            <a:ext cx="4698520"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latin typeface="Trebuchet MS"/>
              </a:rPr>
              <a:t>Our Class Page help section</a:t>
            </a:r>
            <a:endParaRPr lang="en-US" sz="2000" dirty="0"/>
          </a:p>
        </p:txBody>
      </p:sp>
      <p:pic>
        <p:nvPicPr>
          <p:cNvPr id="2" name="Picture 1"/>
          <p:cNvPicPr>
            <a:picLocks noChangeAspect="1"/>
          </p:cNvPicPr>
          <p:nvPr/>
        </p:nvPicPr>
        <p:blipFill rotWithShape="1">
          <a:blip r:embed="rId3"/>
          <a:srcRect l="28416" t="4720" r="19561" b="26375"/>
          <a:stretch/>
        </p:blipFill>
        <p:spPr>
          <a:xfrm>
            <a:off x="1763687" y="116632"/>
            <a:ext cx="6768753" cy="5040560"/>
          </a:xfrm>
          <a:prstGeom prst="rect">
            <a:avLst/>
          </a:prstGeom>
        </p:spPr>
      </p:pic>
    </p:spTree>
  </p:cSld>
  <p:clrMapOvr>
    <a:masterClrMapping/>
  </p:clrMapOvr>
  <p:transition/>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{303EBF07-1BBF-6749-B0CA-4097FCA30187}tf10001060</Template>
  <TotalTime>9294</TotalTime>
  <Words>767</Words>
  <Application>Microsoft Office PowerPoint</Application>
  <PresentationFormat>On-screen Show (4:3)</PresentationFormat>
  <Paragraphs>68</Paragraphs>
  <Slides>11</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Comic Sans MS</vt:lpstr>
      <vt:lpstr>Trebuchet MS</vt:lpstr>
      <vt:lpstr>Verdana</vt:lpstr>
      <vt:lpstr>Wingdings</vt:lpstr>
      <vt:lpstr>Wingdings 3</vt:lpstr>
      <vt:lpstr>Facet</vt:lpstr>
      <vt:lpstr>Welcome to Year 6 2024-2025 </vt:lpstr>
      <vt:lpstr>What we want for the children:</vt:lpstr>
      <vt:lpstr>What are we offering?</vt:lpstr>
      <vt:lpstr>What do we expect?</vt:lpstr>
      <vt:lpstr>The School Week:</vt:lpstr>
      <vt:lpstr>What else can we look forward to?</vt:lpstr>
      <vt:lpstr>Homework</vt:lpstr>
      <vt:lpstr>Reading, spelling and times tables</vt:lpstr>
      <vt:lpstr>PowerPoint Presentation</vt:lpstr>
      <vt:lpstr>How Can You Help?</vt:lpstr>
      <vt:lpstr>If you have any concerns during the school year:</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7</dc:title>
  <dc:creator>Jude Perring</dc:creator>
  <cp:lastModifiedBy>Steve Bryant</cp:lastModifiedBy>
  <cp:revision>269</cp:revision>
  <cp:lastPrinted>2018-09-05T15:26:24Z</cp:lastPrinted>
  <dcterms:created xsi:type="dcterms:W3CDTF">2004-07-06T21:12:12Z</dcterms:created>
  <dcterms:modified xsi:type="dcterms:W3CDTF">2024-09-11T18:06:29Z</dcterms:modified>
</cp:coreProperties>
</file>